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1056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2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2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15D9-D562-47E2-AB4F-C2D77267B3A5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48B3-ECBD-422C-83A3-38DB6D584E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6200" y="152400"/>
            <a:ext cx="8915400" cy="5181600"/>
            <a:chOff x="-10134600" y="-3108960"/>
            <a:chExt cx="8458200" cy="4206240"/>
          </a:xfrm>
        </p:grpSpPr>
        <p:cxnSp>
          <p:nvCxnSpPr>
            <p:cNvPr id="27" name="Straight Arrow Connector 26"/>
            <p:cNvCxnSpPr>
              <a:stCxn id="26" idx="2"/>
              <a:endCxn id="8" idx="0"/>
            </p:cNvCxnSpPr>
            <p:nvPr/>
          </p:nvCxnSpPr>
          <p:spPr>
            <a:xfrm>
              <a:off x="-8953500" y="-2011680"/>
              <a:ext cx="0" cy="5486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-10134600" y="0"/>
              <a:ext cx="2362200" cy="10972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C Files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-7086600" y="-1463040"/>
              <a:ext cx="2362200" cy="10972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AADL Architecture Description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-4038600" y="-1463040"/>
              <a:ext cx="2362200" cy="10972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Graphviz dot</a:t>
              </a:r>
            </a:p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Architecture Description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-10134600" y="-1463040"/>
              <a:ext cx="2362200" cy="10972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Ivory Modules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-7848600" y="-1950720"/>
              <a:ext cx="1066800" cy="5486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6" idx="0"/>
            </p:cNvCxnSpPr>
            <p:nvPr/>
          </p:nvCxnSpPr>
          <p:spPr>
            <a:xfrm>
              <a:off x="-5905500" y="-2255520"/>
              <a:ext cx="0" cy="79248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-5029200" y="-1950720"/>
              <a:ext cx="1066800" cy="54864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5" idx="0"/>
            </p:cNvCxnSpPr>
            <p:nvPr/>
          </p:nvCxnSpPr>
          <p:spPr>
            <a:xfrm>
              <a:off x="-8953500" y="-365760"/>
              <a:ext cx="0" cy="36576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-10134600" y="-3108960"/>
              <a:ext cx="2362200" cy="10972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Tower OS Backend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-7086600" y="-3048000"/>
              <a:ext cx="2362200" cy="10972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Tower Application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domadmin</dc:creator>
  <cp:lastModifiedBy>domadmin</cp:lastModifiedBy>
  <cp:revision>4</cp:revision>
  <dcterms:created xsi:type="dcterms:W3CDTF">2014-02-19T23:06:45Z</dcterms:created>
  <dcterms:modified xsi:type="dcterms:W3CDTF">2014-02-20T19:21:03Z</dcterms:modified>
</cp:coreProperties>
</file>