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7" r:id="rId6"/>
    <p:sldId id="273" r:id="rId7"/>
    <p:sldId id="274" r:id="rId8"/>
    <p:sldId id="258" r:id="rId9"/>
    <p:sldId id="269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6395" autoAdjust="0"/>
  </p:normalViewPr>
  <p:slideViewPr>
    <p:cSldViewPr snapToGrid="0" showGuides="1">
      <p:cViewPr varScale="1">
        <p:scale>
          <a:sx n="61" d="100"/>
          <a:sy n="61" d="100"/>
        </p:scale>
        <p:origin x="68" y="3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16F88A-1F88-4239-87EF-52B0472B12BA}" type="datetime1">
              <a:rPr lang="es-ES" smtClean="0"/>
              <a:t>22/12/2021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54B2-6DCF-4226-8291-422D9D9BECF1}" type="datetime1">
              <a:rPr lang="es-ES" smtClean="0"/>
              <a:pPr/>
              <a:t>22/12/2021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36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Mes</a:t>
            </a:r>
            <a:br>
              <a:rPr lang="es-ES" noProof="0" dirty="0"/>
            </a:br>
            <a:r>
              <a:rPr lang="es-ES" noProof="0" dirty="0"/>
              <a:t>20XX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Consigna</a:t>
            </a:r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¡GRACIAS!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Marcador de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Sergio Valladares</a:t>
            </a:r>
          </a:p>
        </p:txBody>
      </p:sp>
      <p:sp>
        <p:nvSpPr>
          <p:cNvPr id="20" name="Marcador de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678 555-0128</a:t>
            </a:r>
          </a:p>
        </p:txBody>
      </p:sp>
      <p:sp>
        <p:nvSpPr>
          <p:cNvPr id="22" name="Marcador de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BERGQVIST@EXAMPLE.COM</a:t>
            </a:r>
          </a:p>
        </p:txBody>
      </p:sp>
      <p:sp>
        <p:nvSpPr>
          <p:cNvPr id="3" name="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592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posición de conteni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1" name="Marcador de posición de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Marcador de posición de conteni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arcador de posición de imagen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40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724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1" name="Marcador de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CON GRÁFICO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30 %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25 %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33" name="Marcador de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20 %</a:t>
            </a:r>
          </a:p>
        </p:txBody>
      </p:sp>
      <p:sp>
        <p:nvSpPr>
          <p:cNvPr id="36" name="Marcador de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5 %</a:t>
            </a:r>
          </a:p>
        </p:txBody>
      </p:sp>
      <p:sp>
        <p:nvSpPr>
          <p:cNvPr id="39" name="Marcador de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19" name="Marcador de posición de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7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3" name="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Marcador de posición de tab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  <p:grpSp>
        <p:nvGrpSpPr>
          <p:cNvPr id="45" name="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3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DE TABLA</a:t>
            </a:r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rcador de posición de imagen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IMAGEN GRANDE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8" name="Marcador de posición de elemento multime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medios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alpurional.github.io/Disenio_Web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65" y="1030975"/>
            <a:ext cx="5690680" cy="1517356"/>
          </a:xfrm>
        </p:spPr>
        <p:txBody>
          <a:bodyPr rtlCol="0"/>
          <a:lstStyle/>
          <a:p>
            <a:pPr rtl="0"/>
            <a:r>
              <a:rPr lang="es-ES" sz="5900" dirty="0" smtClean="0"/>
              <a:t>ESQUINAS, BORDES Y SOMBRAS CSS</a:t>
            </a:r>
            <a:r>
              <a:rPr lang="es-ES" sz="5900" dirty="0"/>
              <a:t/>
            </a:r>
            <a:br>
              <a:rPr lang="es-ES" sz="5900" dirty="0"/>
            </a:br>
            <a:endParaRPr lang="es-ES" sz="59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 smtClean="0"/>
              <a:t>Galia Paola Uriona </a:t>
            </a:r>
          </a:p>
          <a:p>
            <a:pPr rtl="0"/>
            <a:r>
              <a:rPr lang="es-ES" dirty="0" smtClean="0"/>
              <a:t>Larraín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9995" y="6167340"/>
            <a:ext cx="5209099" cy="441497"/>
          </a:xfrm>
        </p:spPr>
        <p:txBody>
          <a:bodyPr rtlCol="0"/>
          <a:lstStyle/>
          <a:p>
            <a:pPr rtl="0"/>
            <a:r>
              <a:rPr lang="es-ES" dirty="0" smtClean="0"/>
              <a:t>11 de diciembre de</a:t>
            </a:r>
            <a:r>
              <a:rPr lang="es-ES" dirty="0"/>
              <a:t> </a:t>
            </a:r>
            <a:r>
              <a:rPr lang="es-ES" dirty="0" smtClean="0"/>
              <a:t>2021</a:t>
            </a:r>
            <a:endParaRPr lang="es-ES" dirty="0"/>
          </a:p>
        </p:txBody>
      </p:sp>
      <p:pic>
        <p:nvPicPr>
          <p:cNvPr id="12" name="Marcador de posición de imagen 11" descr="Bonito pueblo con acantilados durenta puesta de sol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5" y="196052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Esquinas CSS</a:t>
            </a:r>
            <a:endParaRPr lang="es-ES" sz="35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5613" y="978690"/>
            <a:ext cx="4548187" cy="63968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 smtClean="0"/>
              <a:t>Normalmente las cajas en CSS son rectangulares, pero para redondearlas se usa: 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027208"/>
            <a:ext cx="4951298" cy="3789611"/>
          </a:xfrm>
        </p:spPr>
        <p:txBody>
          <a:bodyPr rtlCol="0">
            <a:normAutofit/>
          </a:bodyPr>
          <a:lstStyle/>
          <a:p>
            <a:pPr rtl="0"/>
            <a:r>
              <a:rPr lang="es-ES" sz="2000" b="1" i="1" dirty="0" err="1"/>
              <a:t>b</a:t>
            </a:r>
            <a:r>
              <a:rPr lang="es-ES" sz="2000" b="1" i="1" dirty="0" err="1" smtClean="0"/>
              <a:t>order-radius</a:t>
            </a:r>
            <a:r>
              <a:rPr lang="es-ES" sz="2000" dirty="0" smtClean="0"/>
              <a:t>: con esta propiedad es posible redondear las esquinas de las cajas, elementos.</a:t>
            </a:r>
            <a:endParaRPr lang="es-ES" sz="2000" dirty="0"/>
          </a:p>
          <a:p>
            <a:pPr marL="0" indent="0" rtl="0">
              <a:buNone/>
            </a:pPr>
            <a:r>
              <a:rPr lang="es-ES" sz="2000" dirty="0" smtClean="0"/>
              <a:t>En realidad esta propiedad es una propiedad resumida:</a:t>
            </a:r>
          </a:p>
          <a:p>
            <a:pPr marL="0" indent="0" rtl="0">
              <a:buNone/>
            </a:pPr>
            <a:r>
              <a:rPr lang="es-E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-top-left-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radius</a:t>
            </a:r>
            <a:endParaRPr lang="es-ES" sz="2000" dirty="0" smtClean="0"/>
          </a:p>
          <a:p>
            <a:pPr marL="0" indent="0" rtl="0">
              <a:buNone/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-top-right-</a:t>
            </a: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radius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 rtl="0">
              <a:buNone/>
            </a:pP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border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bottom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-right-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radius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s-E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rtl="0">
              <a:buNone/>
            </a:pPr>
            <a:r>
              <a:rPr lang="es-ES" sz="2000" dirty="0" err="1" smtClean="0">
                <a:solidFill>
                  <a:srgbClr val="00B050"/>
                </a:solidFill>
              </a:rPr>
              <a:t>border</a:t>
            </a:r>
            <a:r>
              <a:rPr lang="es-ES" sz="2000" dirty="0" smtClean="0">
                <a:solidFill>
                  <a:srgbClr val="00B050"/>
                </a:solidFill>
              </a:rPr>
              <a:t>-</a:t>
            </a:r>
            <a:r>
              <a:rPr lang="es-ES" sz="2000" dirty="0" err="1" smtClean="0">
                <a:solidFill>
                  <a:srgbClr val="00B050"/>
                </a:solidFill>
              </a:rPr>
              <a:t>bottom</a:t>
            </a:r>
            <a:r>
              <a:rPr lang="es-ES" sz="2000" dirty="0" smtClean="0">
                <a:solidFill>
                  <a:srgbClr val="00B050"/>
                </a:solidFill>
              </a:rPr>
              <a:t>-left-</a:t>
            </a:r>
            <a:r>
              <a:rPr lang="es-ES" sz="2000" dirty="0" err="1" smtClean="0">
                <a:solidFill>
                  <a:srgbClr val="00B050"/>
                </a:solidFill>
              </a:rPr>
              <a:t>radius</a:t>
            </a:r>
            <a:r>
              <a:rPr lang="es-ES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 rtl="0">
              <a:buNone/>
            </a:pPr>
            <a:endParaRPr lang="es-ES" sz="2000" dirty="0" smtClean="0">
              <a:solidFill>
                <a:srgbClr val="00B050"/>
              </a:solidFill>
            </a:endParaRPr>
          </a:p>
          <a:p>
            <a:pPr marL="0" indent="0" rtl="0">
              <a:buNone/>
            </a:pPr>
            <a:r>
              <a:rPr lang="es-ES" sz="2000" i="1" dirty="0" smtClean="0">
                <a:solidFill>
                  <a:schemeClr val="tx1"/>
                </a:solidFill>
              </a:rPr>
              <a:t>(Fuente: W3C </a:t>
            </a:r>
            <a:r>
              <a:rPr lang="es-ES" sz="2000" i="1" dirty="0" err="1" smtClean="0">
                <a:solidFill>
                  <a:schemeClr val="tx1"/>
                </a:solidFill>
              </a:rPr>
              <a:t>Schools</a:t>
            </a:r>
            <a:r>
              <a:rPr lang="es-ES" sz="2000" i="1" dirty="0" smtClean="0">
                <a:solidFill>
                  <a:schemeClr val="tx1"/>
                </a:solidFill>
              </a:rPr>
              <a:t>)</a:t>
            </a:r>
            <a:endParaRPr lang="es-ES" sz="2000" i="1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CSS – Galia Paola Uriona Larraín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1" t="-33689" r="10749" b="-15572"/>
          <a:stretch/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0505" y="192058"/>
            <a:ext cx="4503295" cy="782638"/>
          </a:xfrm>
        </p:spPr>
        <p:txBody>
          <a:bodyPr/>
          <a:lstStyle/>
          <a:p>
            <a:r>
              <a:rPr lang="es-MX" dirty="0" smtClean="0"/>
              <a:t>Bordes CSS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 smtClean="0"/>
              <a:t>CSS – Galia Paola Uriona Larraín</a:t>
            </a:r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910023" y="947680"/>
            <a:ext cx="4675252" cy="751723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Las propiedades del borde CSS permiten especificar el estilo, el ancho y el color del borde de un elemento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>
          <a:xfrm>
            <a:off x="6910023" y="1932317"/>
            <a:ext cx="4548187" cy="1475117"/>
          </a:xfrm>
        </p:spPr>
        <p:txBody>
          <a:bodyPr>
            <a:normAutofit/>
          </a:bodyPr>
          <a:lstStyle/>
          <a:p>
            <a:r>
              <a:rPr lang="es-MX" sz="1800" b="1" i="1" dirty="0" err="1" smtClean="0"/>
              <a:t>Border-style</a:t>
            </a:r>
            <a:r>
              <a:rPr lang="es-MX" sz="1800" b="1" i="1" dirty="0" smtClean="0"/>
              <a:t>: </a:t>
            </a:r>
            <a:r>
              <a:rPr lang="es-MX" sz="1800" dirty="0" smtClean="0"/>
              <a:t>especifica que tipo de borde mostrar, puede tener de uno a cuatro valores (borde-superior, borde-derecho, borde-inferior, borde-izquierdo).</a:t>
            </a:r>
          </a:p>
          <a:p>
            <a:r>
              <a:rPr lang="es-MX" sz="1800" dirty="0" smtClean="0"/>
              <a:t>Tipos de bordes:</a:t>
            </a:r>
          </a:p>
          <a:p>
            <a:endParaRPr lang="es-MX" dirty="0" smtClean="0"/>
          </a:p>
          <a:p>
            <a:endParaRPr lang="es-MX" b="1" i="1" dirty="0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t="-8026" r="4226" b="-1623"/>
          <a:stretch/>
        </p:blipFill>
        <p:spPr>
          <a:xfrm>
            <a:off x="1439913" y="192058"/>
            <a:ext cx="3754063" cy="5451894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18836" t="34948" r="21871" b="31593"/>
          <a:stretch/>
        </p:blipFill>
        <p:spPr>
          <a:xfrm>
            <a:off x="4934881" y="3469864"/>
            <a:ext cx="7038699" cy="2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57593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Efecto Sombra CSS</a:t>
            </a:r>
            <a:endParaRPr lang="es-ES" sz="3500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7" y="1078302"/>
            <a:ext cx="4565650" cy="888521"/>
          </a:xfrm>
        </p:spPr>
        <p:txBody>
          <a:bodyPr rtlCol="0"/>
          <a:lstStyle/>
          <a:p>
            <a:pPr rtl="0"/>
            <a:r>
              <a:rPr lang="es-ES" dirty="0" smtClean="0"/>
              <a:t>CSS puede agregar sombra al texto y a los elementos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2294626"/>
            <a:ext cx="4548187" cy="3302781"/>
          </a:xfrm>
        </p:spPr>
        <p:txBody>
          <a:bodyPr rtlCol="0">
            <a:normAutofit/>
          </a:bodyPr>
          <a:lstStyle/>
          <a:p>
            <a:pPr rtl="0"/>
            <a:r>
              <a:rPr lang="es-ES" sz="2000" b="1" i="1" dirty="0" smtClean="0"/>
              <a:t>Text-</a:t>
            </a:r>
            <a:r>
              <a:rPr lang="es-ES" sz="2000" b="1" i="1" dirty="0" err="1" smtClean="0"/>
              <a:t>shadow</a:t>
            </a:r>
            <a:r>
              <a:rPr lang="es-ES" sz="2000" b="1" i="1" dirty="0" smtClean="0"/>
              <a:t>: </a:t>
            </a:r>
            <a:r>
              <a:rPr lang="es-ES" sz="2000" dirty="0" smtClean="0"/>
              <a:t>Propiedad que CSS aplica como sombra al texto.</a:t>
            </a:r>
            <a:r>
              <a:rPr lang="es-ES" sz="2000" b="1" i="1" dirty="0"/>
              <a:t> </a:t>
            </a:r>
            <a:r>
              <a:rPr lang="es-ES" sz="2000" b="1" i="1" dirty="0" smtClean="0"/>
              <a:t>Solo especifica la sombra horizontal y la sombra vertical.</a:t>
            </a:r>
          </a:p>
          <a:p>
            <a:pPr rtl="0"/>
            <a:endParaRPr lang="es-ES" sz="2000" dirty="0" smtClean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CSS – Galia Paola Uriona Larraín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-1" t="36053" r="41430" b="17155"/>
          <a:stretch/>
        </p:blipFill>
        <p:spPr>
          <a:xfrm>
            <a:off x="5314410" y="862641"/>
            <a:ext cx="6756601" cy="30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57593"/>
            <a:ext cx="5115232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500" dirty="0" smtClean="0"/>
              <a:t>Sombras de la Caja CSS</a:t>
            </a:r>
            <a:endParaRPr lang="es-ES" sz="3500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7" y="1211943"/>
            <a:ext cx="4565650" cy="543463"/>
          </a:xfrm>
        </p:spPr>
        <p:txBody>
          <a:bodyPr rtlCol="0"/>
          <a:lstStyle/>
          <a:p>
            <a:pPr rtl="0"/>
            <a:r>
              <a:rPr lang="es-ES" dirty="0" smtClean="0"/>
              <a:t>Propiedad de sombra de cuadro CSS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2441276"/>
            <a:ext cx="4548187" cy="3156132"/>
          </a:xfrm>
        </p:spPr>
        <p:txBody>
          <a:bodyPr rtlCol="0">
            <a:normAutofit/>
          </a:bodyPr>
          <a:lstStyle/>
          <a:p>
            <a:pPr rtl="0"/>
            <a:r>
              <a:rPr lang="es-ES" sz="1800" b="1" i="1" dirty="0" smtClean="0"/>
              <a:t>Box-</a:t>
            </a:r>
            <a:r>
              <a:rPr lang="es-ES" sz="1800" b="1" i="1" dirty="0" err="1" smtClean="0"/>
              <a:t>shadow</a:t>
            </a:r>
            <a:r>
              <a:rPr lang="es-ES" sz="1800" b="1" i="1" dirty="0" smtClean="0"/>
              <a:t>:</a:t>
            </a:r>
            <a:r>
              <a:rPr lang="es-ES" sz="1800" dirty="0" smtClean="0"/>
              <a:t> Propiedad de CSS se utiliza para aplicar una o más sombras a un elemento.</a:t>
            </a:r>
          </a:p>
          <a:p>
            <a:pPr rtl="0"/>
            <a:r>
              <a:rPr lang="es-ES" sz="1800" b="1" i="1" dirty="0" smtClean="0"/>
              <a:t>Tipos:</a:t>
            </a:r>
          </a:p>
          <a:p>
            <a:pPr rtl="0"/>
            <a:r>
              <a:rPr lang="es-ES" sz="1800" b="1" i="1" dirty="0" smtClean="0"/>
              <a:t>Sombra Horizontal y Vertical</a:t>
            </a:r>
          </a:p>
          <a:p>
            <a:pPr rtl="0"/>
            <a:r>
              <a:rPr lang="es-ES" sz="1800" b="1" i="1" dirty="0" smtClean="0"/>
              <a:t>Color de Sombra</a:t>
            </a:r>
          </a:p>
          <a:p>
            <a:pPr rtl="0"/>
            <a:r>
              <a:rPr lang="es-ES" sz="1800" b="1" i="1" dirty="0" smtClean="0"/>
              <a:t>Desenfoque de Sombra</a:t>
            </a:r>
          </a:p>
          <a:p>
            <a:pPr rtl="0"/>
            <a:r>
              <a:rPr lang="es-ES" sz="1800" b="1" i="1" dirty="0" smtClean="0"/>
              <a:t>Radio de Propagación de Sombra</a:t>
            </a:r>
          </a:p>
          <a:p>
            <a:pPr rtl="0"/>
            <a:r>
              <a:rPr lang="es-ES" sz="1800" b="1" i="1" dirty="0" smtClean="0"/>
              <a:t>Parámetro de Inserción</a:t>
            </a:r>
            <a:endParaRPr lang="es-ES" sz="1800" b="1" i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CSS – Galia Paola Uriona Larraín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19060" t="37971" r="48162" b="14503"/>
          <a:stretch/>
        </p:blipFill>
        <p:spPr>
          <a:xfrm>
            <a:off x="6349042" y="157593"/>
            <a:ext cx="4796286" cy="39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pic>
        <p:nvPicPr>
          <p:cNvPr id="16" name="Marcador de posición de imagen 15" descr="Vista pintorescas de playa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32866" r="20338"/>
          <a:stretch/>
        </p:blipFill>
        <p:spPr>
          <a:xfrm>
            <a:off x="5245189" y="1"/>
            <a:ext cx="6943003" cy="5934621"/>
          </a:xfrm>
        </p:spPr>
      </p:pic>
      <p:sp>
        <p:nvSpPr>
          <p:cNvPr id="3" name="Rectángulo 2"/>
          <p:cNvSpPr/>
          <p:nvPr/>
        </p:nvSpPr>
        <p:spPr>
          <a:xfrm>
            <a:off x="635875" y="2231662"/>
            <a:ext cx="4502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-apple-system"/>
                <a:hlinkClick r:id="rId4"/>
              </a:rPr>
              <a:t>https://galpurional.github.io/Disenio_WebI/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98_TF55923798.potx" id="{4454A677-8E73-44E0-A68F-408C0C62B21B}" vid="{DE45F7DC-E4E5-496D-AA4D-4634ECE4CE4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fb0879af-3eba-417a-a55a-ffe6dcd6ca77"/>
    <ds:schemaRef ds:uri="http://purl.org/dc/elements/1.1/"/>
    <ds:schemaRef ds:uri="http://purl.org/dc/terms/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vacaciones divertidas</Template>
  <TotalTime>0</TotalTime>
  <Words>241</Words>
  <Application>Microsoft Office PowerPoint</Application>
  <PresentationFormat>Panorámica</PresentationFormat>
  <Paragraphs>45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Century Gothic</vt:lpstr>
      <vt:lpstr>Tema de Office</vt:lpstr>
      <vt:lpstr>ESQUINAS, BORDES Y SOMBRAS CSS </vt:lpstr>
      <vt:lpstr>Esquinas CSS</vt:lpstr>
      <vt:lpstr>Bordes CSS</vt:lpstr>
      <vt:lpstr>Efecto Sombra CSS</vt:lpstr>
      <vt:lpstr>Sombras de la Caja CSS</vt:lpstr>
      <vt:lpstr>¡GRACIAS!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2021-12-10T05:41:52Z</dcterms:created>
  <dcterms:modified xsi:type="dcterms:W3CDTF">2021-12-22T16:40:11Z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