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86" r:id="rId4"/>
    <p:sldId id="300" r:id="rId5"/>
    <p:sldId id="307" r:id="rId6"/>
    <p:sldId id="309" r:id="rId7"/>
    <p:sldId id="308" r:id="rId8"/>
    <p:sldId id="310" r:id="rId9"/>
    <p:sldId id="311" r:id="rId10"/>
    <p:sldId id="312" r:id="rId11"/>
    <p:sldId id="314" r:id="rId12"/>
    <p:sldId id="313" r:id="rId13"/>
    <p:sldId id="306" r:id="rId14"/>
    <p:sldId id="292" r:id="rId15"/>
    <p:sldId id="285" r:id="rId16"/>
    <p:sldId id="259" r:id="rId17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9" autoAdjust="0"/>
    <p:restoredTop sz="94705"/>
  </p:normalViewPr>
  <p:slideViewPr>
    <p:cSldViewPr snapToGrid="0" snapToObjects="1">
      <p:cViewPr varScale="1">
        <p:scale>
          <a:sx n="86" d="100"/>
          <a:sy n="86" d="100"/>
        </p:scale>
        <p:origin x="10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2019/3/22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8549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方式挂载数据卷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945507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run/create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为容器挂载数据卷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 type=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=PATH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779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共享其他容器的数据卷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945507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run/create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--volumes-from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参数指定数据卷容器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run/create --volumes-from CONTAINER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699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数据卷注意事项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104526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数据卷使用注意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的数据卷更多会是使用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方式来进行使用。使用时需注意：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如果挂载一个空的数据卷到容器中的一个非空目录中，那么这个目录下的文件会被复制到数据卷中。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如果挂载一个非空的数据卷到容器中的一个目录中，那么容器中的目录中会显示数据卷中的数据。如果原来容器中的目录中有数据，那么这些原始数据会被隐藏掉。</a:t>
            </a:r>
          </a:p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这两个规则都非常重要，灵活利用第一个规则可以帮助我们初始化数据卷中的内容。掌握第二个规则可以保证挂载数据卷后的数据总是你期望的结果。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4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123254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2FD5ED-82D1-6540-913E-15F10700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重点掌握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数据卷特征和简介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方式绑定数据卷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数据卷挂载的三种形式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数据卷使用的注意事项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74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数据卷简介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数据卷管理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数据卷注意事项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endParaRPr lang="zh-CN" alt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数据卷简介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13054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宿主机无法直接访问容器中的文件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容器中的文件没有持久化，导致容器删除后，文件数据也随之消失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容器之间也无法直接访问互相的文件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为解决这些问题，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加入了数据卷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(volumes)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机制，能很好解决上面问题，以实现：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容器与主机之间、容器与容器之间共享文件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容器中数据的持久化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将容器中的数据备份、迁移、恢复等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56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数据卷存在于宿主机的文件系统中，独立于容器，和容器的生命周期是分离的。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数据卷可以目录也可以是文件，容器可以利用数据卷与宿主机进行数据共享，实现了容器间的数据共享和交换。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容器启动初始化时，如果容器使用的镜像包含了数据，这些数据会拷贝到数据卷中。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容器对数据卷的修改是实时进行的。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数据卷的变化不会影响镜像的更新。数据卷是独立于联合文件系统，镜像是基于联合文件系统。镜像与数据卷之间不会有相互影响。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9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数据卷管理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41578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挂载容器数据卷的三种方式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3423202" cy="3931916"/>
          </a:xfrm>
        </p:spPr>
        <p:txBody>
          <a:bodyPr>
            <a:normAutofit/>
          </a:bodyPr>
          <a:lstStyle/>
          <a:p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 mounts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：将宿主机上的一个文件或目录被挂载到容器上。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创建和管理。使用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命令管理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是一种基于内存的临时文件系统。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mounts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数据不会存储在磁盘上。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volumes on the Docker host">
            <a:extLst>
              <a:ext uri="{FF2B5EF4-FFF2-40B4-BE49-F238E27FC236}">
                <a16:creationId xmlns:a16="http://schemas.microsoft.com/office/drawing/2014/main" id="{EF842CB7-FC46-430F-9CFA-C20001917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03" y="1709324"/>
            <a:ext cx="4781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1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 mounts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方式挂载数据卷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945507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run/create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的参数为容器挂载数据卷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-v, --volume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宿主机文件或文件夹路径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容器中的文件或者文件夹路径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方式二：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 type=bind,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宿主机文件或文件夹路径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容器中的文件或者文件夹路径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指定的文件和路径必须提前创建或存在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561185-7021-4951-A88A-BC9B0BA0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44" y="4039094"/>
            <a:ext cx="7460974" cy="9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volumes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方式挂载数据卷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945507" cy="3931916"/>
          </a:xfrm>
        </p:spPr>
        <p:txBody>
          <a:bodyPr>
            <a:normAutofit lnSpcReduction="10000"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run/create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为容器挂载数据卷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-v, --volume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 VOLUME-NAME: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容器中的文件或者文件夹路径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方式二：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 type=volume,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=VOLUME-NAME,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容器中的文件或者文件夹路径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对象管理：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volume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命令管理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数据卷对象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volume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创建数据卷对象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查看数据卷详细信息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	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查看已创建的数据卷对象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prune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删除未被使用的数据卷对象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删除一个或多个数据卷对象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52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6025</TotalTime>
  <Words>576</Words>
  <Application>Microsoft Office PowerPoint</Application>
  <PresentationFormat>全屏显示(16:10)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Calibri Light</vt:lpstr>
      <vt:lpstr>Office 主题</vt:lpstr>
      <vt:lpstr>Docker核心技术之数据管理</vt:lpstr>
      <vt:lpstr>Docker核心技术之数据管理-课程概要</vt:lpstr>
      <vt:lpstr> Docker 数据卷简介</vt:lpstr>
      <vt:lpstr>为什么用数据卷</vt:lpstr>
      <vt:lpstr>数据卷的特点</vt:lpstr>
      <vt:lpstr> Docker 数据卷管理</vt:lpstr>
      <vt:lpstr>Docker挂载容器数据卷的三种方式</vt:lpstr>
      <vt:lpstr>bind mounts方式挂载数据卷</vt:lpstr>
      <vt:lpstr>volumes方式挂载数据卷</vt:lpstr>
      <vt:lpstr>tmpfs mount方式挂载数据卷</vt:lpstr>
      <vt:lpstr>共享其他容器的数据卷-数据卷容器</vt:lpstr>
      <vt:lpstr> Docker 数据卷注意事项</vt:lpstr>
      <vt:lpstr>数据卷使用注意</vt:lpstr>
      <vt:lpstr>总结</vt:lpstr>
      <vt:lpstr>Docker概览-总结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boonray</cp:lastModifiedBy>
  <cp:revision>261</cp:revision>
  <dcterms:created xsi:type="dcterms:W3CDTF">2017-11-28T02:46:26Z</dcterms:created>
  <dcterms:modified xsi:type="dcterms:W3CDTF">2019-03-22T03:43:09Z</dcterms:modified>
</cp:coreProperties>
</file>