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F3D2-5AA8-485C-A3A4-D724731F970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270-C113-45E7-B3B7-CB7D633E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F3D2-5AA8-485C-A3A4-D724731F970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270-C113-45E7-B3B7-CB7D633E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F3D2-5AA8-485C-A3A4-D724731F970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270-C113-45E7-B3B7-CB7D633E988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451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F3D2-5AA8-485C-A3A4-D724731F970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270-C113-45E7-B3B7-CB7D633E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90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F3D2-5AA8-485C-A3A4-D724731F970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270-C113-45E7-B3B7-CB7D633E988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746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F3D2-5AA8-485C-A3A4-D724731F970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270-C113-45E7-B3B7-CB7D633E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36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F3D2-5AA8-485C-A3A4-D724731F970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270-C113-45E7-B3B7-CB7D633E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7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F3D2-5AA8-485C-A3A4-D724731F970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270-C113-45E7-B3B7-CB7D633E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9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F3D2-5AA8-485C-A3A4-D724731F970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270-C113-45E7-B3B7-CB7D633E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5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F3D2-5AA8-485C-A3A4-D724731F970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270-C113-45E7-B3B7-CB7D633E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6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F3D2-5AA8-485C-A3A4-D724731F970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270-C113-45E7-B3B7-CB7D633E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8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F3D2-5AA8-485C-A3A4-D724731F970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270-C113-45E7-B3B7-CB7D633E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9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F3D2-5AA8-485C-A3A4-D724731F970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270-C113-45E7-B3B7-CB7D633E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0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F3D2-5AA8-485C-A3A4-D724731F970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270-C113-45E7-B3B7-CB7D633E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F3D2-5AA8-485C-A3A4-D724731F970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270-C113-45E7-B3B7-CB7D633E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0F3D2-5AA8-485C-A3A4-D724731F970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2270-C113-45E7-B3B7-CB7D633E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9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0F3D2-5AA8-485C-A3A4-D724731F970E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FE2270-C113-45E7-B3B7-CB7D633E9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9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linear_model" TargetMode="External"/><Relationship Id="rId2" Type="http://schemas.openxmlformats.org/officeDocument/2006/relationships/hyperlink" Target="https://labmet.zshk.cz/vyuka/ELFO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bsah obrázku Barevnost, nachový, Fraktální umění, světlo&#10;&#10;Popis byl vytvořen automaticky">
            <a:extLst>
              <a:ext uri="{FF2B5EF4-FFF2-40B4-BE49-F238E27FC236}">
                <a16:creationId xmlns:a16="http://schemas.microsoft.com/office/drawing/2014/main" id="{F461C52F-0639-EBFA-DC5A-04611903F0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7143" r="1559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2DCEA93-4670-6BAE-3231-F90900853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923" y="2509936"/>
            <a:ext cx="5123515" cy="182966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cs-CZ" sz="4100" dirty="0"/>
              <a:t>Zpracování grafických výsledků elektroforézy</a:t>
            </a:r>
            <a:endParaRPr lang="en-US" sz="41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8AF4BD-465D-43A5-FADB-DEC97FB6C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23" y="4404549"/>
            <a:ext cx="5113217" cy="1096901"/>
          </a:xfrm>
        </p:spPr>
        <p:txBody>
          <a:bodyPr>
            <a:normAutofit/>
          </a:bodyPr>
          <a:lstStyle/>
          <a:p>
            <a:pPr algn="ctr"/>
            <a:r>
              <a:rPr lang="cs-CZ" dirty="0"/>
              <a:t>Jakub Seiner, Jakub Žváček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29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 descr="Obsah obrázku text, snímek obrazovky, software, číslo&#10;&#10;Popis byl vytvořen automaticky">
            <a:extLst>
              <a:ext uri="{FF2B5EF4-FFF2-40B4-BE49-F238E27FC236}">
                <a16:creationId xmlns:a16="http://schemas.microsoft.com/office/drawing/2014/main" id="{B68AD6DD-C166-BA1D-5C8D-E1705D713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49"/>
          <a:stretch/>
        </p:blipFill>
        <p:spPr>
          <a:xfrm>
            <a:off x="200752" y="269364"/>
            <a:ext cx="4971121" cy="631927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71D0411-712C-FF8A-257C-CDC3A0B3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1937442"/>
            <a:ext cx="4512989" cy="899888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Závěr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133569-2D43-4025-AC11-5F3BA95D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4" y="2837329"/>
            <a:ext cx="4809523" cy="3317938"/>
          </a:xfrm>
        </p:spPr>
        <p:txBody>
          <a:bodyPr anchor="t">
            <a:normAutofit/>
          </a:bodyPr>
          <a:lstStyle/>
          <a:p>
            <a:r>
              <a:rPr lang="cs-CZ" sz="2400" dirty="0">
                <a:solidFill>
                  <a:srgbClr val="FFFFFF"/>
                </a:solidFill>
              </a:rPr>
              <a:t>Zautomatizování vyhodnocení</a:t>
            </a:r>
          </a:p>
          <a:p>
            <a:r>
              <a:rPr lang="cs-CZ" sz="2400" dirty="0">
                <a:solidFill>
                  <a:srgbClr val="FFFFFF"/>
                </a:solidFill>
              </a:rPr>
              <a:t>FIJI makro</a:t>
            </a:r>
          </a:p>
          <a:p>
            <a:r>
              <a:rPr lang="cs-CZ" sz="2400" dirty="0">
                <a:solidFill>
                  <a:srgbClr val="FFFFFF"/>
                </a:solidFill>
              </a:rPr>
              <a:t>Python script</a:t>
            </a:r>
          </a:p>
          <a:p>
            <a:r>
              <a:rPr lang="cs-CZ" sz="2400" dirty="0">
                <a:solidFill>
                  <a:srgbClr val="FFFFFF"/>
                </a:solidFill>
              </a:rPr>
              <a:t>Praktická aplikace</a:t>
            </a:r>
          </a:p>
        </p:txBody>
      </p:sp>
    </p:spTree>
    <p:extLst>
      <p:ext uri="{BB962C8B-B14F-4D97-AF65-F5344CB8AC3E}">
        <p14:creationId xmlns:p14="http://schemas.microsoft.com/office/powerpoint/2010/main" val="8306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5532FE-7E22-ED7A-BC12-ECEDC630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4053DD-0EC9-5EA9-7162-7E774154E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9913"/>
            <a:ext cx="8596668" cy="470144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https://labmet.zshk.cz/vyuka/ELFO.aspx</a:t>
            </a:r>
            <a:endParaRPr lang="cs-CZ" dirty="0"/>
          </a:p>
          <a:p>
            <a:r>
              <a:rPr lang="cs-CZ" dirty="0">
                <a:hlinkClick r:id="rId3"/>
              </a:rPr>
              <a:t>https://scikit-learn.org/stable/modules/linear_model</a:t>
            </a:r>
            <a:endParaRPr lang="cs-CZ" dirty="0"/>
          </a:p>
          <a:p>
            <a:r>
              <a:rPr lang="cs-CZ" dirty="0"/>
              <a:t>Zpráva z projektu</a:t>
            </a:r>
          </a:p>
          <a:p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54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1D0411-712C-FF8A-257C-CDC3A0B3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7984"/>
          </a:xfrm>
        </p:spPr>
        <p:txBody>
          <a:bodyPr/>
          <a:lstStyle/>
          <a:p>
            <a:r>
              <a:rPr lang="cs-CZ" dirty="0"/>
              <a:t>Úvod do problematiky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133569-2D43-4025-AC11-5F3BA95D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7585"/>
            <a:ext cx="8596668" cy="4613778"/>
          </a:xfrm>
        </p:spPr>
        <p:txBody>
          <a:bodyPr/>
          <a:lstStyle/>
          <a:p>
            <a:r>
              <a:rPr lang="cs-CZ" sz="2400" dirty="0"/>
              <a:t>Elektroforéza</a:t>
            </a:r>
          </a:p>
          <a:p>
            <a:r>
              <a:rPr lang="cs-CZ" sz="2400" dirty="0"/>
              <a:t>Vyhodnocení</a:t>
            </a:r>
          </a:p>
          <a:p>
            <a:r>
              <a:rPr lang="cs-CZ" sz="2400" dirty="0"/>
              <a:t>Úskalí</a:t>
            </a:r>
          </a:p>
          <a:p>
            <a:r>
              <a:rPr lang="cs-CZ" sz="2400" dirty="0"/>
              <a:t>Motivace</a:t>
            </a:r>
          </a:p>
          <a:p>
            <a:endParaRPr lang="en-US" dirty="0"/>
          </a:p>
        </p:txBody>
      </p:sp>
      <p:pic>
        <p:nvPicPr>
          <p:cNvPr id="5" name="Obrázek 4" descr="Obsah obrázku text, snímek obrazovky, Paralelní&#10;&#10;Popis byl vytvořen automaticky">
            <a:extLst>
              <a:ext uri="{FF2B5EF4-FFF2-40B4-BE49-F238E27FC236}">
                <a16:creationId xmlns:a16="http://schemas.microsoft.com/office/drawing/2014/main" id="{61AAF9EA-2B8B-AFB9-839E-14F8DCB39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883" y="1551004"/>
            <a:ext cx="5719038" cy="4289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845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1D0411-712C-FF8A-257C-CDC3A0B3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Použitá data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133569-2D43-4025-AC11-5F3BA95D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073"/>
            <a:ext cx="4893369" cy="4674289"/>
          </a:xfrm>
        </p:spPr>
        <p:txBody>
          <a:bodyPr/>
          <a:lstStyle/>
          <a:p>
            <a:r>
              <a:rPr lang="cs-CZ" sz="2400" dirty="0"/>
              <a:t>Fotografie výsledků elektroforézy</a:t>
            </a:r>
          </a:p>
          <a:p>
            <a:endParaRPr lang="en-US" dirty="0"/>
          </a:p>
        </p:txBody>
      </p:sp>
      <p:pic>
        <p:nvPicPr>
          <p:cNvPr id="5" name="Obrázek 4" descr="Obsah obrázku modrá, Elektricky modrá, snímek obrazovky&#10;&#10;Popis byl vytvořen automaticky">
            <a:extLst>
              <a:ext uri="{FF2B5EF4-FFF2-40B4-BE49-F238E27FC236}">
                <a16:creationId xmlns:a16="http://schemas.microsoft.com/office/drawing/2014/main" id="{834847B7-E7B4-5141-084C-0921504C8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8" y="2265631"/>
            <a:ext cx="4386340" cy="2661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2388DE8-B85E-895D-BD0C-D325C3544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703" y="1531009"/>
            <a:ext cx="3211158" cy="4346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12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1D0411-712C-FF8A-257C-CDC3A0B3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Metodika - předzpracování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133569-2D43-4025-AC11-5F3BA95D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2939"/>
            <a:ext cx="4293018" cy="4688423"/>
          </a:xfrm>
        </p:spPr>
        <p:txBody>
          <a:bodyPr/>
          <a:lstStyle/>
          <a:p>
            <a:r>
              <a:rPr lang="cs-CZ" sz="2400" dirty="0"/>
              <a:t>FIJI a CLIJ</a:t>
            </a:r>
          </a:p>
          <a:p>
            <a:r>
              <a:rPr lang="cs-CZ" sz="2400" dirty="0"/>
              <a:t>Oříznutí</a:t>
            </a:r>
          </a:p>
          <a:p>
            <a:r>
              <a:rPr lang="cs-CZ" sz="2400" dirty="0" err="1"/>
              <a:t>Šedotónové</a:t>
            </a:r>
            <a:r>
              <a:rPr lang="cs-CZ" sz="2400" dirty="0"/>
              <a:t> spektrum</a:t>
            </a:r>
          </a:p>
          <a:p>
            <a:endParaRPr lang="en-US" dirty="0"/>
          </a:p>
        </p:txBody>
      </p:sp>
      <p:pic>
        <p:nvPicPr>
          <p:cNvPr id="5" name="Obrázek 4" descr="Obsah obrázku černobílá, černá, černobílý, text&#10;&#10;Popis byl vytvořen automaticky">
            <a:extLst>
              <a:ext uri="{FF2B5EF4-FFF2-40B4-BE49-F238E27FC236}">
                <a16:creationId xmlns:a16="http://schemas.microsoft.com/office/drawing/2014/main" id="{9F8EE4C8-DD70-8E65-29CD-0031E021D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36" y="1474238"/>
            <a:ext cx="3178484" cy="4302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622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1D0411-712C-FF8A-257C-CDC3A0B3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Metodika – zpracování obrazových dat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133569-2D43-4025-AC11-5F3BA95D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5617"/>
            <a:ext cx="8596668" cy="4725746"/>
          </a:xfrm>
        </p:spPr>
        <p:txBody>
          <a:bodyPr>
            <a:normAutofit/>
          </a:bodyPr>
          <a:lstStyle/>
          <a:p>
            <a:r>
              <a:rPr lang="cs-CZ" sz="2400" dirty="0" err="1"/>
              <a:t>Gaussian</a:t>
            </a:r>
            <a:r>
              <a:rPr lang="cs-CZ" sz="2400" dirty="0"/>
              <a:t> </a:t>
            </a:r>
            <a:r>
              <a:rPr lang="cs-CZ" sz="2400" dirty="0" err="1"/>
              <a:t>blur</a:t>
            </a:r>
            <a:endParaRPr lang="cs-CZ" sz="2400" dirty="0"/>
          </a:p>
        </p:txBody>
      </p:sp>
      <p:pic>
        <p:nvPicPr>
          <p:cNvPr id="5" name="Obrázek 4" descr="Obsah obrázku černobílá, černá, černobílý, Černobílá fotografie&#10;&#10;Popis byl vytvořen automaticky">
            <a:extLst>
              <a:ext uri="{FF2B5EF4-FFF2-40B4-BE49-F238E27FC236}">
                <a16:creationId xmlns:a16="http://schemas.microsoft.com/office/drawing/2014/main" id="{57BCC1C1-F944-6665-BE44-8BABCEE50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935" y="1451420"/>
            <a:ext cx="3169015" cy="4289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14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1D0411-712C-FF8A-257C-CDC3A0B3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Metodika – zpracování obrazových dat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133569-2D43-4025-AC11-5F3BA95D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593"/>
            <a:ext cx="8596668" cy="4755770"/>
          </a:xfrm>
        </p:spPr>
        <p:txBody>
          <a:bodyPr>
            <a:normAutofit/>
          </a:bodyPr>
          <a:lstStyle/>
          <a:p>
            <a:r>
              <a:rPr lang="cs-CZ" sz="2400" dirty="0" err="1"/>
              <a:t>Binarizace</a:t>
            </a:r>
            <a:endParaRPr lang="cs-CZ" sz="2400" dirty="0"/>
          </a:p>
          <a:p>
            <a:r>
              <a:rPr lang="cs-CZ" sz="2400" dirty="0" err="1"/>
              <a:t>Local</a:t>
            </a:r>
            <a:r>
              <a:rPr lang="cs-CZ" sz="2400" dirty="0"/>
              <a:t> </a:t>
            </a:r>
            <a:r>
              <a:rPr lang="cs-CZ" sz="2400" dirty="0" err="1"/>
              <a:t>Treshold</a:t>
            </a:r>
            <a:r>
              <a:rPr lang="cs-CZ" sz="2400" dirty="0"/>
              <a:t> </a:t>
            </a:r>
            <a:r>
              <a:rPr lang="cs-CZ" sz="2400" dirty="0" err="1"/>
              <a:t>Mean</a:t>
            </a:r>
            <a:endParaRPr lang="cs-CZ" sz="2400" dirty="0"/>
          </a:p>
          <a:p>
            <a:r>
              <a:rPr lang="cs-CZ" sz="2400" dirty="0"/>
              <a:t>Dilatace</a:t>
            </a:r>
          </a:p>
          <a:p>
            <a:r>
              <a:rPr lang="cs-CZ" sz="2400" dirty="0"/>
              <a:t>Inverze</a:t>
            </a:r>
          </a:p>
        </p:txBody>
      </p:sp>
      <p:pic>
        <p:nvPicPr>
          <p:cNvPr id="7" name="Obrázek 6" descr="Obsah obrázku kresba, skica&#10;&#10;Popis byl vytvořen automaticky">
            <a:extLst>
              <a:ext uri="{FF2B5EF4-FFF2-40B4-BE49-F238E27FC236}">
                <a16:creationId xmlns:a16="http://schemas.microsoft.com/office/drawing/2014/main" id="{A8782C24-20C7-6658-6B87-3A6306443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4" y="1483006"/>
            <a:ext cx="3021274" cy="4089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Obrázek 8" descr="Obsah obrázku snímek obrazovky, černá, černobílá, umění&#10;&#10;Popis byl vytvořen automaticky">
            <a:extLst>
              <a:ext uri="{FF2B5EF4-FFF2-40B4-BE49-F238E27FC236}">
                <a16:creationId xmlns:a16="http://schemas.microsoft.com/office/drawing/2014/main" id="{0E221877-50FF-98CB-24F1-F17ED71D7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94" y="1483006"/>
            <a:ext cx="3021274" cy="4089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277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1D0411-712C-FF8A-257C-CDC3A0B3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Metodika – zpracování obrazových dat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133569-2D43-4025-AC11-5F3BA95D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593"/>
            <a:ext cx="8596668" cy="4755770"/>
          </a:xfrm>
        </p:spPr>
        <p:txBody>
          <a:bodyPr>
            <a:normAutofit/>
          </a:bodyPr>
          <a:lstStyle/>
          <a:p>
            <a:r>
              <a:rPr lang="cs-CZ" sz="2400" dirty="0" err="1"/>
              <a:t>Labeling</a:t>
            </a:r>
            <a:r>
              <a:rPr lang="cs-CZ" sz="2400" dirty="0"/>
              <a:t> (</a:t>
            </a:r>
            <a:r>
              <a:rPr lang="cs-CZ" sz="2400" dirty="0" err="1"/>
              <a:t>Analyze</a:t>
            </a:r>
            <a:r>
              <a:rPr lang="cs-CZ" sz="2400" dirty="0"/>
              <a:t> </a:t>
            </a:r>
            <a:r>
              <a:rPr lang="cs-CZ" sz="2400" dirty="0" err="1"/>
              <a:t>praticles</a:t>
            </a:r>
            <a:r>
              <a:rPr lang="cs-CZ" sz="2400" dirty="0"/>
              <a:t>)</a:t>
            </a:r>
          </a:p>
          <a:p>
            <a:pPr lvl="1"/>
            <a:r>
              <a:rPr lang="cs-CZ" sz="2000" dirty="0"/>
              <a:t>Velikost 250-1500</a:t>
            </a:r>
          </a:p>
          <a:p>
            <a:r>
              <a:rPr lang="cs-CZ" sz="2400" dirty="0"/>
              <a:t>Export makra</a:t>
            </a:r>
          </a:p>
          <a:p>
            <a:r>
              <a:rPr lang="cs-CZ" sz="2400" dirty="0"/>
              <a:t>Export výsledků</a:t>
            </a:r>
          </a:p>
        </p:txBody>
      </p:sp>
      <p:pic>
        <p:nvPicPr>
          <p:cNvPr id="5" name="Obrázek 4" descr="Obsah obrázku snímek obrazovky&#10;&#10;Popis byl vytvořen automaticky">
            <a:extLst>
              <a:ext uri="{FF2B5EF4-FFF2-40B4-BE49-F238E27FC236}">
                <a16:creationId xmlns:a16="http://schemas.microsoft.com/office/drawing/2014/main" id="{4408BA3E-68C2-D226-38E9-A26936A4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544" y="1493821"/>
            <a:ext cx="3122478" cy="42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6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1D0411-712C-FF8A-257C-CDC3A0B3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Metodika – algoritmy pro vyhodnocení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133569-2D43-4025-AC11-5F3BA95D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0859"/>
            <a:ext cx="8596668" cy="4710503"/>
          </a:xfrm>
        </p:spPr>
        <p:txBody>
          <a:bodyPr/>
          <a:lstStyle/>
          <a:p>
            <a:r>
              <a:rPr lang="cs-CZ" sz="2400" dirty="0"/>
              <a:t>Python</a:t>
            </a:r>
          </a:p>
          <a:p>
            <a:r>
              <a:rPr lang="cs-CZ" sz="2400" dirty="0"/>
              <a:t>Zpracování souřadnic</a:t>
            </a:r>
          </a:p>
          <a:p>
            <a:r>
              <a:rPr lang="cs-CZ" sz="2400" dirty="0"/>
              <a:t>Lineární model</a:t>
            </a:r>
          </a:p>
          <a:p>
            <a:r>
              <a:rPr lang="cs-CZ" sz="2400" dirty="0"/>
              <a:t>Molekulová hmotnost</a:t>
            </a:r>
          </a:p>
          <a:p>
            <a:endParaRPr lang="cs-CZ" dirty="0"/>
          </a:p>
          <a:p>
            <a:endParaRPr lang="en-US" dirty="0"/>
          </a:p>
        </p:txBody>
      </p:sp>
      <p:pic>
        <p:nvPicPr>
          <p:cNvPr id="5" name="Obrázek 4" descr="Obsah obrázku text, snímek obrazovky, číslo, Písmo&#10;&#10;Popis byl vytvořen automaticky">
            <a:extLst>
              <a:ext uri="{FF2B5EF4-FFF2-40B4-BE49-F238E27FC236}">
                <a16:creationId xmlns:a16="http://schemas.microsoft.com/office/drawing/2014/main" id="{45790916-AB26-59AA-0752-F607BC2B5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686110"/>
            <a:ext cx="5466667" cy="227619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40C9F79-4190-82DF-A6C8-D6BF1C369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060" y="1916403"/>
            <a:ext cx="3966171" cy="11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5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D7993F-594B-F677-CA5E-5D200DF3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Diskuze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79E357-7E7C-3E24-9C45-922CF4A7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8967"/>
            <a:ext cx="8596668" cy="4692396"/>
          </a:xfrm>
        </p:spPr>
        <p:txBody>
          <a:bodyPr>
            <a:normAutofit/>
          </a:bodyPr>
          <a:lstStyle/>
          <a:p>
            <a:r>
              <a:rPr lang="cs-CZ" sz="2400" dirty="0"/>
              <a:t>Generalizace</a:t>
            </a:r>
          </a:p>
          <a:p>
            <a:r>
              <a:rPr lang="cs-CZ" sz="2400" dirty="0"/>
              <a:t>Malý vzorek dat</a:t>
            </a:r>
          </a:p>
          <a:p>
            <a:endParaRPr lang="en-US" sz="2400" dirty="0"/>
          </a:p>
        </p:txBody>
      </p:sp>
      <p:pic>
        <p:nvPicPr>
          <p:cNvPr id="5" name="Obrázek 4" descr="Obsah obrázku bílé, černá, černobílá, černobílý&#10;&#10;Popis byl vytvořen automaticky">
            <a:extLst>
              <a:ext uri="{FF2B5EF4-FFF2-40B4-BE49-F238E27FC236}">
                <a16:creationId xmlns:a16="http://schemas.microsoft.com/office/drawing/2014/main" id="{F6FBA278-C9BC-EB7E-4A23-10401373E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83" y="2436493"/>
            <a:ext cx="3697033" cy="2028365"/>
          </a:xfrm>
          <a:prstGeom prst="rect">
            <a:avLst/>
          </a:prstGeom>
        </p:spPr>
      </p:pic>
      <p:pic>
        <p:nvPicPr>
          <p:cNvPr id="7" name="Obrázek 6" descr="Obsah obrázku modrá, Elektricky modrá, snímek obrazovky&#10;&#10;Popis byl vytvořen automaticky">
            <a:extLst>
              <a:ext uri="{FF2B5EF4-FFF2-40B4-BE49-F238E27FC236}">
                <a16:creationId xmlns:a16="http://schemas.microsoft.com/office/drawing/2014/main" id="{86B539BD-9370-5078-29A0-2F136337F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70" y="678359"/>
            <a:ext cx="3903677" cy="2369052"/>
          </a:xfrm>
          <a:prstGeom prst="rect">
            <a:avLst/>
          </a:prstGeom>
        </p:spPr>
      </p:pic>
      <p:pic>
        <p:nvPicPr>
          <p:cNvPr id="9" name="Obrázek 8" descr="Obsah obrázku snímek obrazovky, řada/pruh, černá&#10;&#10;Popis byl vytvořen automaticky">
            <a:extLst>
              <a:ext uri="{FF2B5EF4-FFF2-40B4-BE49-F238E27FC236}">
                <a16:creationId xmlns:a16="http://schemas.microsoft.com/office/drawing/2014/main" id="{07E7DA63-CBCD-AD99-7B54-88CDB8D97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243" y="3172154"/>
            <a:ext cx="3894332" cy="2369052"/>
          </a:xfrm>
          <a:prstGeom prst="rect">
            <a:avLst/>
          </a:prstGeom>
        </p:spPr>
      </p:pic>
      <p:pic>
        <p:nvPicPr>
          <p:cNvPr id="11" name="Obrázek 10" descr="Obsah obrázku snímek obrazovky, černá, Písmo&#10;&#10;Popis byl vytvořen automaticky">
            <a:extLst>
              <a:ext uri="{FF2B5EF4-FFF2-40B4-BE49-F238E27FC236}">
                <a16:creationId xmlns:a16="http://schemas.microsoft.com/office/drawing/2014/main" id="{0A22EA02-7019-8F75-BBAE-EB67457BC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84" y="4545765"/>
            <a:ext cx="3624832" cy="199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1338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Pohled</Template>
  <TotalTime>69</TotalTime>
  <Words>120</Words>
  <Application>Microsoft Office PowerPoint</Application>
  <PresentationFormat>Širokoúhlá obrazovka</PresentationFormat>
  <Paragraphs>42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Fazeta</vt:lpstr>
      <vt:lpstr>Zpracování grafických výsledků elektroforézy</vt:lpstr>
      <vt:lpstr>Úvod do problematiky</vt:lpstr>
      <vt:lpstr>Použitá data</vt:lpstr>
      <vt:lpstr>Metodika - předzpracování</vt:lpstr>
      <vt:lpstr>Metodika – zpracování obrazových dat</vt:lpstr>
      <vt:lpstr>Metodika – zpracování obrazových dat</vt:lpstr>
      <vt:lpstr>Metodika – zpracování obrazových dat</vt:lpstr>
      <vt:lpstr>Metodika – algoritmy pro vyhodnocení</vt:lpstr>
      <vt:lpstr>Diskuze</vt:lpstr>
      <vt:lpstr>Závěr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seiner</dc:creator>
  <cp:lastModifiedBy>jakub seiner</cp:lastModifiedBy>
  <cp:revision>6</cp:revision>
  <dcterms:created xsi:type="dcterms:W3CDTF">2024-06-04T11:42:40Z</dcterms:created>
  <dcterms:modified xsi:type="dcterms:W3CDTF">2024-06-06T14:13:17Z</dcterms:modified>
</cp:coreProperties>
</file>