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8B7B5D-9F1F-468F-AF3B-C41889BC8857}" v="328" dt="2022-05-11T04:36:06.048"/>
    <p1510:client id="{815DDD49-CF61-4EA0-9D3E-66CB6C28919A}" v="4" dt="2022-05-11T04:45:06.827"/>
    <p1510:client id="{83CF4FFD-AF06-49EE-AF3D-655CE113F07C}" v="23" dt="2022-05-10T14:19:25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4" y="3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8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6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47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420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921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37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09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4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4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0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8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3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1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53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64021-94F0-4F65-931A-3A649EBE2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Графический</a:t>
            </a:r>
            <a:br>
              <a:rPr lang="ru-RU" dirty="0"/>
            </a:br>
            <a:r>
              <a:rPr lang="ru-RU" dirty="0"/>
              <a:t>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B2B42C-10C6-4276-B28F-BE4BE116A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/>
              <a:t>Галалу</a:t>
            </a:r>
            <a:r>
              <a:rPr lang="ru-RU" dirty="0"/>
              <a:t> Антон, класс 10-3</a:t>
            </a:r>
          </a:p>
        </p:txBody>
      </p:sp>
    </p:spTree>
    <p:extLst>
      <p:ext uri="{BB962C8B-B14F-4D97-AF65-F5344CB8AC3E}">
        <p14:creationId xmlns:p14="http://schemas.microsoft.com/office/powerpoint/2010/main" val="251820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26BBA-7478-44AA-A913-692E6AA5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248" y="562466"/>
            <a:ext cx="9905998" cy="1905000"/>
          </a:xfrm>
        </p:spPr>
        <p:txBody>
          <a:bodyPr/>
          <a:lstStyle/>
          <a:p>
            <a:pPr algn="ctr"/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6B1E60-5981-4260-9AB2-D8403A02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394" y="2459488"/>
            <a:ext cx="5341865" cy="4319128"/>
          </a:xfrm>
        </p:spPr>
        <p:txBody>
          <a:bodyPr>
            <a:normAutofit/>
          </a:bodyPr>
          <a:lstStyle/>
          <a:p>
            <a:r>
              <a:rPr lang="ru-RU" sz="1800" dirty="0">
                <a:effectLst/>
                <a:ea typeface="+mn-lt"/>
                <a:cs typeface="+mn-lt"/>
              </a:rPr>
              <a:t>На плоскости задан треугольник и еще множество точек. Необходимо найти такие две точки множества, что прямая, проходящая через эти две точки, пересекает треугольник, и при этом отрезок этой прямой, оказавшейся внутри треугольника, оказывается наибольшей длины. В качестве ответа хотелось бы видеть выделенные эти две точки, прямую, через них проходящую, и этот отрезок.</a:t>
            </a:r>
            <a:endParaRPr lang="ru-RU" dirty="0"/>
          </a:p>
          <a:p>
            <a:pPr marL="0" indent="0">
              <a:buNone/>
            </a:pPr>
            <a:endParaRPr lang="ru-RU" sz="1800" dirty="0">
              <a:effectLst/>
              <a:latin typeface="Consolas"/>
              <a:cs typeface="Times New Roman"/>
            </a:endParaRPr>
          </a:p>
          <a:p>
            <a:endParaRPr lang="ru-RU" dirty="0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0440433A-412A-077E-BCF9-BF7D85E80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122" y="2602485"/>
            <a:ext cx="5044911" cy="283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2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C7EC1-8F27-4630-B670-3D8709DE4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155" y="413208"/>
            <a:ext cx="9905998" cy="1905000"/>
          </a:xfrm>
        </p:spPr>
        <p:txBody>
          <a:bodyPr/>
          <a:lstStyle/>
          <a:p>
            <a:r>
              <a:rPr lang="ru-RU" dirty="0"/>
              <a:t>Элементы управления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6C570C-D1F3-4649-BCA0-89CB3A3CB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779" y="1960513"/>
            <a:ext cx="5893596" cy="3856037"/>
          </a:xfrm>
        </p:spPr>
        <p:txBody>
          <a:bodyPr>
            <a:normAutofit/>
          </a:bodyPr>
          <a:lstStyle/>
          <a:p>
            <a:r>
              <a:rPr lang="ru-RU" sz="2400" dirty="0"/>
              <a:t>Добавление точки</a:t>
            </a:r>
          </a:p>
          <a:p>
            <a:r>
              <a:rPr lang="ru-RU" sz="2400" dirty="0"/>
              <a:t>Добавление случайных точек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6E1A7047-BC9F-5543-2BB9-57ECD2AD8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822" y="2094708"/>
            <a:ext cx="4832807" cy="395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5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мышью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8115C6F-BECC-4147-889A-40DF96E9A190}"/>
              </a:ext>
            </a:extLst>
          </p:cNvPr>
          <p:cNvSpPr txBox="1">
            <a:spLocks/>
          </p:cNvSpPr>
          <p:nvPr/>
        </p:nvSpPr>
        <p:spPr>
          <a:xfrm>
            <a:off x="997005" y="2835373"/>
            <a:ext cx="5799328" cy="38560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Левая кнопка мыши – первое множество (треугольник)</a:t>
            </a:r>
          </a:p>
          <a:p>
            <a:r>
              <a:rPr lang="ru-RU" sz="2400" dirty="0"/>
              <a:t>Правая кнопка мыши – второе множество</a:t>
            </a:r>
          </a:p>
        </p:txBody>
      </p:sp>
      <p:pic>
        <p:nvPicPr>
          <p:cNvPr id="10" name="Рисунок 10" descr="Изображение выглядит как ночь, легкий, ночное небо&#10;&#10;Автоматически созданное описание">
            <a:extLst>
              <a:ext uri="{FF2B5EF4-FFF2-40B4-BE49-F238E27FC236}">
                <a16:creationId xmlns:a16="http://schemas.microsoft.com/office/drawing/2014/main" id="{0C5AE39B-FFA4-4458-4001-1753C3767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6279" y="2085679"/>
            <a:ext cx="5219442" cy="3124201"/>
          </a:xfrm>
        </p:spPr>
      </p:pic>
    </p:spTree>
    <p:extLst>
      <p:ext uri="{BB962C8B-B14F-4D97-AF65-F5344CB8AC3E}">
        <p14:creationId xmlns:p14="http://schemas.microsoft.com/office/powerpoint/2010/main" val="364592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97" y="-96253"/>
            <a:ext cx="9809746" cy="766011"/>
          </a:xfrm>
        </p:spPr>
        <p:txBody>
          <a:bodyPr/>
          <a:lstStyle/>
          <a:p>
            <a:r>
              <a:rPr lang="ru-RU" dirty="0"/>
              <a:t>                       Структуры данных</a:t>
            </a: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16B89C7-1C10-17BC-C696-E60BD361C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91" y="1640304"/>
            <a:ext cx="2542188" cy="3124201"/>
          </a:xfrm>
        </p:spPr>
      </p:pic>
      <p:pic>
        <p:nvPicPr>
          <p:cNvPr id="8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75DFDED-0F5C-BFD0-CA64-1BABA7DA0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640623"/>
            <a:ext cx="3777915" cy="4330732"/>
          </a:xfrm>
          <a:prstGeom prst="rect">
            <a:avLst/>
          </a:prstGeom>
        </p:spPr>
      </p:pic>
      <p:pic>
        <p:nvPicPr>
          <p:cNvPr id="9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F8BC2AE-8978-50D0-1919-776BAC7E2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715" y="1591815"/>
            <a:ext cx="2743200" cy="2920392"/>
          </a:xfrm>
          <a:prstGeom prst="rect">
            <a:avLst/>
          </a:prstGeom>
        </p:spPr>
      </p:pic>
      <p:pic>
        <p:nvPicPr>
          <p:cNvPr id="11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814B3B8-CFB8-1959-0599-F48A8C9FC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1916" y="1639576"/>
            <a:ext cx="2743200" cy="24238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AA5B06-333F-F88F-3747-7FF4F4BE59D1}"/>
              </a:ext>
            </a:extLst>
          </p:cNvPr>
          <p:cNvSpPr txBox="1"/>
          <p:nvPr/>
        </p:nvSpPr>
        <p:spPr>
          <a:xfrm>
            <a:off x="77203" y="1135981"/>
            <a:ext cx="118631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1) Class Point                  2) Class Task                                     3) </a:t>
            </a:r>
            <a:r>
              <a:rPr lang="ru-RU" dirty="0" err="1"/>
              <a:t>Сlass</a:t>
            </a:r>
            <a:r>
              <a:rPr lang="ru-RU" dirty="0"/>
              <a:t> Line                     4) Class </a:t>
            </a:r>
            <a:r>
              <a:rPr lang="ru-RU" dirty="0" err="1"/>
              <a:t>Segment</a:t>
            </a:r>
            <a:r>
              <a:rPr lang="ru-RU" dirty="0"/>
              <a:t>            </a:t>
            </a:r>
          </a:p>
        </p:txBody>
      </p:sp>
    </p:spTree>
    <p:extLst>
      <p:ext uri="{BB962C8B-B14F-4D97-AF65-F5344CB8AC3E}">
        <p14:creationId xmlns:p14="http://schemas.microsoft.com/office/powerpoint/2010/main" val="246712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1693D6-22F3-46CE-AED8-E4431338A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556" y="2882440"/>
            <a:ext cx="9321158" cy="2484437"/>
          </a:xfrm>
        </p:spPr>
        <p:txBody>
          <a:bodyPr/>
          <a:lstStyle/>
          <a:p>
            <a:pPr marL="0" indent="0">
              <a:buNone/>
            </a:pPr>
            <a:r>
              <a:rPr lang="ru-RU" sz="1800" b="1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canvas.drawRect</a:t>
            </a:r>
            <a:r>
              <a:rPr lang="ru-RU" sz="18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8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9903F181-EEB3-9232-86A0-6A7D078C3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537" y="2485340"/>
            <a:ext cx="5430252" cy="327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2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1743" y="342507"/>
            <a:ext cx="9905998" cy="1905000"/>
          </a:xfrm>
        </p:spPr>
        <p:txBody>
          <a:bodyPr/>
          <a:lstStyle/>
          <a:p>
            <a:r>
              <a:rPr lang="ru-RU" dirty="0"/>
              <a:t>Решение задачи</a:t>
            </a:r>
          </a:p>
        </p:txBody>
      </p:sp>
      <p:pic>
        <p:nvPicPr>
          <p:cNvPr id="3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BC469B1-FB07-9A55-1B17-F05170650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58" y="2145510"/>
            <a:ext cx="5154890" cy="3761042"/>
          </a:xfrm>
          <a:prstGeom prst="rect">
            <a:avLst/>
          </a:prstGeo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E1E8E48-7F49-F28E-AEE8-62522C794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86" y="2100312"/>
            <a:ext cx="4495015" cy="380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5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772" y="2486660"/>
            <a:ext cx="9692640" cy="1325562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88327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42</TotalTime>
  <Words>620</Words>
  <Application>Microsoft Office PowerPoint</Application>
  <PresentationFormat>Широкоэкранный</PresentationFormat>
  <Paragraphs>22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Mesh</vt:lpstr>
      <vt:lpstr>Графический проект</vt:lpstr>
      <vt:lpstr>Постановка задачи</vt:lpstr>
      <vt:lpstr>Элементы управления</vt:lpstr>
      <vt:lpstr>Добавление мышью</vt:lpstr>
      <vt:lpstr>                       Структуры данных</vt:lpstr>
      <vt:lpstr>Рисование</vt:lpstr>
      <vt:lpstr>Решение задачи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</dc:creator>
  <cp:lastModifiedBy>Алексей</cp:lastModifiedBy>
  <cp:revision>123</cp:revision>
  <dcterms:created xsi:type="dcterms:W3CDTF">2022-03-13T10:47:13Z</dcterms:created>
  <dcterms:modified xsi:type="dcterms:W3CDTF">2022-05-11T04:45:44Z</dcterms:modified>
</cp:coreProperties>
</file>