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33333"/>
                </a:solidFill>
              </a:rPr>
              <a:t>Online sales of perishable goods</a:t>
            </a:r>
            <a:endParaRPr lang="en-US" sz="3600" dirty="0"/>
          </a:p>
        </p:txBody>
      </p:sp>
      <p:pic>
        <p:nvPicPr>
          <p:cNvPr id="3" name="Image 0" descr="C:\Users\salga\Desktop\Galuxium Server\backend\tmp_reports\1761922636237-logo_svg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182880"/>
            <a:ext cx="1828800" cy="1828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28016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{"title":"Online Sales of Perishable Goods","domain":"E-commerce","urgency":"medium","user_type":"Businesses","product_type":"Marketplace","problem_statement":"How to effectively sell perishable goods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Market insights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MVP architecture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Brand Identity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2636666-logo_svg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914400"/>
            <a:ext cx="2286000" cy="22860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2637161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83280"/>
            <a:ext cx="22860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 &amp; Pitch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strategy not available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2025-10-31T14:57:17Z</dcterms:created>
  <dcterms:modified xsi:type="dcterms:W3CDTF">2025-10-31T14:57:17Z</dcterms:modified>
</cp:coreProperties>
</file>