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3840215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3841150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3841577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2025-10-31T15:17:22Z</dcterms:created>
  <dcterms:modified xsi:type="dcterms:W3CDTF">2025-10-31T15:17:22Z</dcterms:modified>
</cp:coreProperties>
</file>