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Car detailing services business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4478272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{"title":"Car Detailing Services Business Inquiry","domain":"Automotive Services","urgency":"medium","user_type":"Small Business Owner/Entrepreneur","product_type":"Other","problem_statement":"Seeking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4486627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4494633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2025-10-31T15:28:14Z</dcterms:created>
  <dcterms:modified xsi:type="dcterms:W3CDTF">2025-10-31T15:28:14Z</dcterms:modified>
</cp:coreProperties>
</file>