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10972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600" b="1" dirty="0">
                <a:solidFill>
                  <a:srgbClr val="333333"/>
                </a:solidFill>
              </a:rPr>
              <a:t>Car detailing services business</a:t>
            </a:r>
            <a:endParaRPr lang="en-US" sz="3600" dirty="0"/>
          </a:p>
        </p:txBody>
      </p:sp>
      <p:pic>
        <p:nvPicPr>
          <p:cNvPr id="3" name="Image 0" descr="C:\Users\salga\Desktop\Galuxium Server\backend\tmp_reports\1761924647762-logo_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17920" y="182880"/>
            <a:ext cx="1828800" cy="18288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57200" y="1280160"/>
            <a:ext cx="7315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444444"/>
                </a:solidFill>
              </a:rPr>
              <a:t>{"title":"Car Detailing Services Business Inquiry","domain":"Automotive Services","urgency":"medium","user_type":"Small Business Owner/Entrepreneur","product_type":"Other","problem_statement":"Seeking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8288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Problem / Opportunity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10972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Market insights not available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8288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Solution / Product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10972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MVP architecture not available</a:t>
            </a: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8288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Brand Identity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Brand story not available</a:t>
            </a:r>
            <a:endParaRPr lang="en-US" sz="1200" dirty="0"/>
          </a:p>
        </p:txBody>
      </p:sp>
      <p:pic>
        <p:nvPicPr>
          <p:cNvPr id="4" name="Image 0" descr="C:\Users\salga\Desktop\Galuxium Server\backend\tmp_reports\1761924649765-logo_svg_2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3600" y="914400"/>
            <a:ext cx="2286000" cy="2286000"/>
          </a:xfrm>
          <a:prstGeom prst="rect">
            <a:avLst/>
          </a:prstGeom>
        </p:spPr>
      </p:pic>
      <p:pic>
        <p:nvPicPr>
          <p:cNvPr id="5" name="Image 1" descr="C:\Users\salga\Desktop\Galuxium Server\backend\tmp_reports\1761924658776-palett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3383280"/>
            <a:ext cx="2286000" cy="7315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8288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Go-to-Market &amp; Pitch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10972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GTM strategy not available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2025-10-31T15:30:59Z</dcterms:created>
  <dcterms:modified xsi:type="dcterms:W3CDTF">2025-10-31T15:30:59Z</dcterms:modified>
</cp:coreProperties>
</file>