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5224751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5225024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5225319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2025-10-31T15:40:25Z</dcterms:created>
  <dcterms:modified xsi:type="dcterms:W3CDTF">2025-10-31T15:40:25Z</dcterms:modified>
</cp:coreProperties>
</file>