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Car detailing services business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27670841-logo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Problem/opportunity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TAM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Validation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7674287-logo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7679486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2025-10-31T16:21:19Z</dcterms:created>
  <dcterms:modified xsi:type="dcterms:W3CDTF">2025-10-31T16:21:19Z</dcterms:modified>
</cp:coreProperties>
</file>