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Car detailing services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8088620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Problem/opportunity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TAM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Validation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8088934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8089268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2025-10-31T16:28:09Z</dcterms:created>
  <dcterms:modified xsi:type="dcterms:W3CDTF">2025-10-31T16:28:09Z</dcterms:modified>
</cp:coreProperties>
</file>