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Selling AI agents as a service/product online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28699032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The AI agent market is still in its early stages with significant room for innovation. There's a growing need for specialized, domain-specific AI agents. No-code/low-code interfaces for AI agents could open up a large market. Integration capabilities with existing systems are increasingly important. Trust and explainability are becoming key differentiators.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300000000000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[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a specific niche or vertical rather than being a general provider",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"Develop strong integration capabilities with popular platforms",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"Emphasize ease of use and no-code interfaces for non-technical users",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strong security and privacy features",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transparent and explainable AI",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"Consider a tiered pricing model to appeal to different customer segments",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a strong community and developer ecosystem"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8699340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8699662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2025-10-31T16:38:19Z</dcterms:created>
  <dcterms:modified xsi:type="dcterms:W3CDTF">2025-10-31T16:38:19Z</dcterms:modified>
</cp:coreProperties>
</file>