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7924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000000"/>
                </a:solidFill>
              </a:rPr>
              <a:t>Selling AI agents as a service/product online</a:t>
            </a:r>
            <a:endParaRPr lang="en-US" sz="34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Problem / Opportunity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The AI agent market is still in its early stages with significant room for innovation. There's a growing need for specialized, domain-specific AI agents. No-code/low-code interfaces for AI agents could open up a large market. Integration capabilities with existing systems are increasingly important. Trust and explainability are becoming key differentiators.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Solution / Product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Solution details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Market &amp; TAM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300000000000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Business Model &amp; Financials (illustrative)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Pricing model not provided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Go-to-Market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GTM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Validation, Risks &amp; Next Steps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[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"Focus on a specific niche or vertical rather than being a general provider",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"Develop strong integration capabilities with popular platforms",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"Emphasize ease of use and no-code interfaces for non-technical users",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"Build strong security and privacy features",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"Focus on transparent and explainable AI",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"Consider a tiered pricing model to appeal to different customer segments",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"Build a strong community and developer ecosystem"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]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Brand Identity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Brand story not available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2025-10-31T16:50:49Z</dcterms:created>
  <dcterms:modified xsi:type="dcterms:W3CDTF">2025-10-31T16:50:49Z</dcterms:modified>
</cp:coreProperties>
</file>