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274320"/>
            <a:ext cx="7924800" cy="0"/>
          </a:xfrm>
          <a:prstGeom prst="rect">
            <a:avLst/>
          </a:prstGeom>
          <a:noFill/>
          <a:ln/>
        </p:spPr>
        <p:txBody>
          <a:bodyPr wrap="square" rtlCol="0" anchor="ctr"/>
          <a:lstStyle/>
          <a:p>
            <a:pPr indent="0" marL="0">
              <a:buNone/>
            </a:pPr>
            <a:r>
              <a:rPr lang="en-US" sz="3400" b="1" dirty="0">
                <a:solidFill>
                  <a:srgbClr val="000000"/>
                </a:solidFill>
              </a:rPr>
              <a:t>online dairy business</a:t>
            </a:r>
            <a:endParaRPr lang="en-US" sz="3400" dirty="0"/>
          </a:p>
        </p:txBody>
      </p:sp>
      <p:sp>
        <p:nvSpPr>
          <p:cNvPr id="3" name="Text 1"/>
          <p:cNvSpPr/>
          <p:nvPr/>
        </p:nvSpPr>
        <p:spPr>
          <a:xfrm>
            <a:off x="457200" y="1097280"/>
            <a:ext cx="9144000" cy="0"/>
          </a:xfrm>
          <a:prstGeom prst="rect">
            <a:avLst/>
          </a:prstGeom>
          <a:noFill/>
          <a:ln/>
        </p:spPr>
        <p:txBody>
          <a:bodyPr wrap="square" rtlCol="0" anchor="ctr"/>
          <a:lstStyle/>
          <a:p>
            <a:pPr indent="0" marL="0">
              <a:buNone/>
            </a:pPr>
            <a:endParaRPr lang="en-US" sz="1400" dirty="0"/>
          </a:p>
        </p:txBody>
      </p:sp>
      <p:pic>
        <p:nvPicPr>
          <p:cNvPr id="4" name="Image 0" descr="C:\Users\salga\Desktop\Galuxium Server\backend\tmp_reports\1761930441724-logo_1.png">    </p:cNvPr>
          <p:cNvPicPr>
            <a:picLocks noChangeAspect="1"/>
          </p:cNvPicPr>
          <p:nvPr/>
        </p:nvPicPr>
        <p:blipFill>
          <a:blip r:embed="rId1"/>
          <a:stretch>
            <a:fillRect/>
          </a:stretch>
        </p:blipFill>
        <p:spPr>
          <a:xfrm>
            <a:off x="7498080" y="182880"/>
            <a:ext cx="1463040" cy="1463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Problem / Opportunity</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The online grocery market has grown significantly, with dairy representing a substantial portion of grocery spending. Consumers increasingly value convenience and are willing to pay premium prices for home delivery. There's growing demand for organic, sustainable, and specialty dairy products. Subscription models and farm-to-table approaches are gaining popularity, and technology integration enhances the customer experience. Sustainability concerns are driving demand for eco-friendly packaging solutions.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Solution / Product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Solution details not available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Market &amp; TAM</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30000000000</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Business Model &amp; Financials (illustrative)</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Pricing model not provided</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Go-to-Market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GTM not available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Validation, Risks &amp; Next Steps</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a:t>
            </a:r>
            <a:endParaRPr lang="en-US" sz="1200" dirty="0"/>
          </a:p>
          <a:p>
            <a:pPr indent="0" marL="0">
              <a:buNone/>
            </a:pPr>
            <a:r>
              <a:rPr lang="en-US" sz="1200" dirty="0">
                <a:solidFill>
                  <a:srgbClr val="000000"/>
                </a:solidFill>
              </a:rPr>
              <a:t>  "Identify a specific niche within the online dairy market",</a:t>
            </a:r>
            <a:endParaRPr lang="en-US" sz="1200" dirty="0"/>
          </a:p>
          <a:p>
            <a:pPr indent="0" marL="0">
              <a:buNone/>
            </a:pPr>
            <a:r>
              <a:rPr lang="en-US" sz="1200" dirty="0">
                <a:solidFill>
                  <a:srgbClr val="000000"/>
                </a:solidFill>
              </a:rPr>
              <a:t>  "Develop a strong value proposition to differentiate from competitors",</a:t>
            </a:r>
            <a:endParaRPr lang="en-US" sz="1200" dirty="0"/>
          </a:p>
          <a:p>
            <a:pPr indent="0" marL="0">
              <a:buNone/>
            </a:pPr>
            <a:r>
              <a:rPr lang="en-US" sz="1200" dirty="0">
                <a:solidFill>
                  <a:srgbClr val="000000"/>
                </a:solidFill>
              </a:rPr>
              <a:t>  "Focus on a specific geographic area initially",</a:t>
            </a:r>
            <a:endParaRPr lang="en-US" sz="1200" dirty="0"/>
          </a:p>
          <a:p>
            <a:pPr indent="0" marL="0">
              <a:buNone/>
            </a:pPr>
            <a:r>
              <a:rPr lang="en-US" sz="1200" dirty="0">
                <a:solidFill>
                  <a:srgbClr val="000000"/>
                </a:solidFill>
              </a:rPr>
              <a:t>  "Invest in reliable cold chain logistics",</a:t>
            </a:r>
            <a:endParaRPr lang="en-US" sz="1200" dirty="0"/>
          </a:p>
          <a:p>
            <a:pPr indent="0" marL="0">
              <a:buNone/>
            </a:pPr>
            <a:r>
              <a:rPr lang="en-US" sz="1200" dirty="0">
                <a:solidFill>
                  <a:srgbClr val="000000"/>
                </a:solidFill>
              </a:rPr>
              <a:t>  "Build relationships with quality dairy suppliers",</a:t>
            </a:r>
            <a:endParaRPr lang="en-US" sz="1200" dirty="0"/>
          </a:p>
          <a:p>
            <a:pPr indent="0" marL="0">
              <a:buNone/>
            </a:pPr>
            <a:r>
              <a:rPr lang="en-US" sz="1200" dirty="0">
                <a:solidFill>
                  <a:srgbClr val="000000"/>
                </a:solidFill>
              </a:rPr>
              <a:t>  "Implement a subscription model for recurring revenue",</a:t>
            </a:r>
            <a:endParaRPr lang="en-US" sz="1200" dirty="0"/>
          </a:p>
          <a:p>
            <a:pPr indent="0" marL="0">
              <a:buNone/>
            </a:pPr>
            <a:r>
              <a:rPr lang="en-US" sz="1200" dirty="0">
                <a:solidFill>
                  <a:srgbClr val="000000"/>
                </a:solidFill>
              </a:rPr>
              <a:t>  "Emphasize sustainability in packaging and delivery",</a:t>
            </a:r>
            <a:endParaRPr lang="en-US" sz="1200" dirty="0"/>
          </a:p>
          <a:p>
            <a:pPr indent="0" marL="0">
              <a:buNone/>
            </a:pPr>
            <a:r>
              <a:rPr lang="en-US" sz="1200" dirty="0">
                <a:solidFill>
                  <a:srgbClr val="000000"/>
                </a:solidFill>
              </a:rPr>
              <a:t>  "Consider offering value-added services like recipe suggestions"</a:t>
            </a:r>
            <a:endParaRPr lang="en-US" sz="1200" dirty="0"/>
          </a:p>
          <a:p>
            <a:pPr indent="0" marL="0">
              <a:buNone/>
            </a:pPr>
            <a:r>
              <a:rPr lang="en-US" sz="1200" dirty="0">
                <a:solidFill>
                  <a:srgbClr val="000000"/>
                </a:solidFill>
              </a:rPr>
              <a: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Brand Identity</a:t>
            </a:r>
            <a:endParaRPr lang="en-US" sz="2200" dirty="0"/>
          </a:p>
        </p:txBody>
      </p:sp>
      <p:sp>
        <p:nvSpPr>
          <p:cNvPr id="3" name="Text 1"/>
          <p:cNvSpPr/>
          <p:nvPr/>
        </p:nvSpPr>
        <p:spPr>
          <a:xfrm>
            <a:off x="457200" y="914400"/>
            <a:ext cx="7315200" cy="0"/>
          </a:xfrm>
          <a:prstGeom prst="rect">
            <a:avLst/>
          </a:prstGeom>
          <a:noFill/>
          <a:ln/>
        </p:spPr>
        <p:txBody>
          <a:bodyPr wrap="square" rtlCol="0" anchor="ctr"/>
          <a:lstStyle/>
          <a:p>
            <a:pPr indent="0" marL="0">
              <a:buNone/>
            </a:pPr>
            <a:r>
              <a:rPr lang="en-US" sz="1200" dirty="0">
                <a:solidFill>
                  <a:srgbClr val="000000"/>
                </a:solidFill>
              </a:rPr>
              <a:t>Brand story not available</a:t>
            </a:r>
            <a:endParaRPr lang="en-US" sz="1200" dirty="0"/>
          </a:p>
        </p:txBody>
      </p:sp>
      <p:pic>
        <p:nvPicPr>
          <p:cNvPr id="4" name="Image 0" descr="C:\Users\salga\Desktop\Galuxium Server\backend\tmp_reports\1761930445727-logo_2.png">    </p:cNvPr>
          <p:cNvPicPr>
            <a:picLocks noChangeAspect="1"/>
          </p:cNvPicPr>
          <p:nvPr/>
        </p:nvPicPr>
        <p:blipFill>
          <a:blip r:embed="rId1"/>
          <a:stretch>
            <a:fillRect/>
          </a:stretch>
        </p:blipFill>
        <p:spPr>
          <a:xfrm>
            <a:off x="6583680" y="914400"/>
            <a:ext cx="1828800" cy="1828800"/>
          </a:xfrm>
          <a:prstGeom prst="rect">
            <a:avLst/>
          </a:prstGeom>
        </p:spPr>
      </p:pic>
      <p:pic>
        <p:nvPicPr>
          <p:cNvPr id="5" name="Image 1" descr="C:\Users\salga\Desktop\Galuxium Server\backend\tmp_reports\1761930449499-palette.png">    </p:cNvPr>
          <p:cNvPicPr>
            <a:picLocks noChangeAspect="1"/>
          </p:cNvPicPr>
          <p:nvPr/>
        </p:nvPicPr>
        <p:blipFill>
          <a:blip r:embed="rId2"/>
          <a:stretch>
            <a:fillRect/>
          </a:stretch>
        </p:blipFill>
        <p:spPr>
          <a:xfrm>
            <a:off x="6583680" y="3108960"/>
            <a:ext cx="1828800"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2025-10-31T17:07:29Z</dcterms:created>
  <dcterms:modified xsi:type="dcterms:W3CDTF">2025-10-31T17:07:29Z</dcterms:modified>
</cp:coreProperties>
</file>