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online dairy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30729811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online grocery segment is growing at 15-20% annually, with dairy products representing a significant category. Consumers are increasingly seeking organic, specialty, and sustainable dairy options. Direct-to-consumer models offer better margins and stronger brand relationships. Subscription models provide recurring revenue, but freshness is a key concern for dairy purchases online.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14600000000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niche premium dairy rather than commodity products",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"Invest heavily in cold chain logistics",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farm-to-consumer storytelling",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"Implement hybrid subscription/one-time purchase model",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"Partner with local dairy producers for unique offerings",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"Create robust quality assurance system",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user-friendly platform with detailed product information",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"Implement generous return policy for perishables"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30733898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30737570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2025-10-31T17:12:17Z</dcterms:created>
  <dcterms:modified xsi:type="dcterms:W3CDTF">2025-10-31T17:12:17Z</dcterms:modified>
</cp:coreProperties>
</file>