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Selling AI agents online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35342541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The market for AI agents is rapidly growing, but the concept of 'selling AI agents online' is broad and lacks specificity. Without a clear target domain or problem to solve, this startup idea faces significant challenges in positioning itself effectively in a highly competitive market. Success will likely depend on finding a specific niche where specialized knowledge can provide a competitive advantage.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120000000000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[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"Define a specific domain or problem space to target",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"Identify a unique value proposition",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"Consider a hybrid business model",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a clear go-to-market strategy",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"Plan for continuous innovation"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35346500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35350192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2025-10-31T18:29:10Z</dcterms:created>
  <dcterms:modified xsi:type="dcterms:W3CDTF">2025-10-31T18:29:10Z</dcterms:modified>
</cp:coreProperties>
</file>