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7924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400" b="1" dirty="0">
                <a:solidFill>
                  <a:srgbClr val="000000"/>
                </a:solidFill>
              </a:rPr>
              <a:t>Selling furniture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400" dirty="0"/>
          </a:p>
        </p:txBody>
      </p:sp>
      <p:pic>
        <p:nvPicPr>
          <p:cNvPr id="4" name="Image 0" descr="C:\Users\salga\Desktop\Galuxium Server\backend\tmp_reports\1761936621893-logo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080" y="182880"/>
            <a:ext cx="146304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The furniture market is large ($650B+) but highly competitive. E-commerce has disrupted traditional retail, but opportunities exist in sustainable materials, direct-to-consumer models, niche segments (small spaces, multifunctional pieces), customization, AR visualization tools, and partnerships with designers. Success requires clear differentiation and exceptional customer experience.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Solution details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Market &amp; TAM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800000000000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Business Model &amp; Financials (illustrative)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Pricing model not provided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Validation, Risks &amp; Next Steps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363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[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"Identify a specific niche or unique value proposition",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"Consider a hybrid online/offline approach",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"Focus on sustainable materials and practices",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"Implement AR technology for visualization",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"Build strong relationships with interior designers",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"Offer flexible payment options",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"Develop a compelling brand story",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"Invest in supply chain efficiency",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  "Create content around home styling and trends"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]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Brand Identity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36625245-logo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3680" y="914400"/>
            <a:ext cx="1828800" cy="18288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36628784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3108960"/>
            <a:ext cx="182880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2025-10-31T18:50:28Z</dcterms:created>
  <dcterms:modified xsi:type="dcterms:W3CDTF">2025-10-31T18:50:28Z</dcterms:modified>
</cp:coreProperties>
</file>