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Galvan Vega" userId="2b145c13-2787-4b02-874d-336ea64a0d83" providerId="ADAL" clId="{F14656F5-A466-544D-B66D-39B8A725C80E}"/>
    <pc:docChg chg="modSld">
      <pc:chgData name="Kevin Galvan Vega" userId="2b145c13-2787-4b02-874d-336ea64a0d83" providerId="ADAL" clId="{F14656F5-A466-544D-B66D-39B8A725C80E}" dt="2021-05-05T02:50:46.668" v="15" actId="1076"/>
      <pc:docMkLst>
        <pc:docMk/>
      </pc:docMkLst>
      <pc:sldChg chg="addSp modSp">
        <pc:chgData name="Kevin Galvan Vega" userId="2b145c13-2787-4b02-874d-336ea64a0d83" providerId="ADAL" clId="{F14656F5-A466-544D-B66D-39B8A725C80E}" dt="2021-05-05T02:50:46.668" v="15" actId="1076"/>
        <pc:sldMkLst>
          <pc:docMk/>
          <pc:sldMk cId="2242708881" sldId="258"/>
        </pc:sldMkLst>
        <pc:spChg chg="add mod">
          <ac:chgData name="Kevin Galvan Vega" userId="2b145c13-2787-4b02-874d-336ea64a0d83" providerId="ADAL" clId="{F14656F5-A466-544D-B66D-39B8A725C80E}" dt="2021-05-05T02:50:45.190" v="14" actId="14100"/>
          <ac:spMkLst>
            <pc:docMk/>
            <pc:sldMk cId="2242708881" sldId="258"/>
            <ac:spMk id="2" creationId="{F4B51211-888F-CE49-BCC0-C0D0AE8BF156}"/>
          </ac:spMkLst>
        </pc:spChg>
        <pc:picChg chg="mod">
          <ac:chgData name="Kevin Galvan Vega" userId="2b145c13-2787-4b02-874d-336ea64a0d83" providerId="ADAL" clId="{F14656F5-A466-544D-B66D-39B8A725C80E}" dt="2021-05-05T02:50:46.668" v="15" actId="1076"/>
          <ac:picMkLst>
            <pc:docMk/>
            <pc:sldMk cId="2242708881" sldId="258"/>
            <ac:picMk id="4" creationId="{00000000-0000-0000-0000-000000000000}"/>
          </ac:picMkLst>
        </pc:picChg>
      </pc:sldChg>
    </pc:docChg>
  </pc:docChgLst>
  <pc:docChgLst>
    <pc:chgData name="Shai Camacho" userId="6b35a1a4-7581-48c5-a6ad-4d2ca0cee02e" providerId="ADAL" clId="{15AF8F44-6689-F74D-9AE6-B6E136B93438}"/>
    <pc:docChg chg="custSel modSld">
      <pc:chgData name="Shai Camacho" userId="6b35a1a4-7581-48c5-a6ad-4d2ca0cee02e" providerId="ADAL" clId="{15AF8F44-6689-F74D-9AE6-B6E136B93438}" dt="2021-05-05T01:53:55.376" v="646" actId="20577"/>
      <pc:docMkLst>
        <pc:docMk/>
      </pc:docMkLst>
      <pc:sldChg chg="modSp">
        <pc:chgData name="Shai Camacho" userId="6b35a1a4-7581-48c5-a6ad-4d2ca0cee02e" providerId="ADAL" clId="{15AF8F44-6689-F74D-9AE6-B6E136B93438}" dt="2021-05-05T01:53:55.376" v="646" actId="20577"/>
        <pc:sldMkLst>
          <pc:docMk/>
          <pc:sldMk cId="1977928717" sldId="260"/>
        </pc:sldMkLst>
        <pc:spChg chg="mod">
          <ac:chgData name="Shai Camacho" userId="6b35a1a4-7581-48c5-a6ad-4d2ca0cee02e" providerId="ADAL" clId="{15AF8F44-6689-F74D-9AE6-B6E136B93438}" dt="2021-05-05T01:53:55.376" v="646" actId="20577"/>
          <ac:spMkLst>
            <pc:docMk/>
            <pc:sldMk cId="1977928717" sldId="26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5B0FE2-482A-4F4D-9AAB-593CE9307213}" type="datetimeFigureOut">
              <a:rPr lang="es-MX" smtClean="0"/>
              <a:t>04/05/2021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5F91814-2273-4069-908C-AE50020FC58B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68521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0FE2-482A-4F4D-9AAB-593CE9307213}" type="datetimeFigureOut">
              <a:rPr lang="es-MX" smtClean="0"/>
              <a:t>04/05/2021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1814-2273-4069-908C-AE50020FC5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952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0FE2-482A-4F4D-9AAB-593CE9307213}" type="datetimeFigureOut">
              <a:rPr lang="es-MX" smtClean="0"/>
              <a:t>04/05/2021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1814-2273-4069-908C-AE50020FC5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303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0FE2-482A-4F4D-9AAB-593CE9307213}" type="datetimeFigureOut">
              <a:rPr lang="es-MX" smtClean="0"/>
              <a:t>04/05/2021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1814-2273-4069-908C-AE50020FC5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759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5B0FE2-482A-4F4D-9AAB-593CE9307213}" type="datetimeFigureOut">
              <a:rPr lang="es-MX" smtClean="0"/>
              <a:t>04/05/2021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F91814-2273-4069-908C-AE50020FC58B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86665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0FE2-482A-4F4D-9AAB-593CE9307213}" type="datetimeFigureOut">
              <a:rPr lang="es-MX" smtClean="0"/>
              <a:t>04/05/2021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1814-2273-4069-908C-AE50020FC5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139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0FE2-482A-4F4D-9AAB-593CE9307213}" type="datetimeFigureOut">
              <a:rPr lang="es-MX" smtClean="0"/>
              <a:t>04/05/2021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1814-2273-4069-908C-AE50020FC5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750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0FE2-482A-4F4D-9AAB-593CE9307213}" type="datetimeFigureOut">
              <a:rPr lang="es-MX" smtClean="0"/>
              <a:t>04/05/2021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1814-2273-4069-908C-AE50020FC5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704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0FE2-482A-4F4D-9AAB-593CE9307213}" type="datetimeFigureOut">
              <a:rPr lang="es-MX" smtClean="0"/>
              <a:t>04/05/2021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1814-2273-4069-908C-AE50020FC5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096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5B0FE2-482A-4F4D-9AAB-593CE9307213}" type="datetimeFigureOut">
              <a:rPr lang="es-MX" smtClean="0"/>
              <a:t>04/05/2021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F91814-2273-4069-908C-AE50020FC58B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437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5B0FE2-482A-4F4D-9AAB-593CE9307213}" type="datetimeFigureOut">
              <a:rPr lang="es-MX" smtClean="0"/>
              <a:t>04/05/2021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F91814-2273-4069-908C-AE50020FC58B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028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55B0FE2-482A-4F4D-9AAB-593CE9307213}" type="datetimeFigureOut">
              <a:rPr lang="es-MX" smtClean="0"/>
              <a:t>04/05/2021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5F91814-2273-4069-908C-AE50020FC58B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235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7" y="281626"/>
            <a:ext cx="8361229" cy="2098226"/>
          </a:xfrm>
        </p:spPr>
        <p:txBody>
          <a:bodyPr/>
          <a:lstStyle/>
          <a:p>
            <a:r>
              <a:rPr lang="es-MX" dirty="0"/>
              <a:t>AGENCIA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28046" y="2949263"/>
            <a:ext cx="7283534" cy="2093254"/>
          </a:xfrm>
        </p:spPr>
        <p:txBody>
          <a:bodyPr>
            <a:normAutofit/>
          </a:bodyPr>
          <a:lstStyle/>
          <a:p>
            <a:r>
              <a:rPr lang="es-MX" dirty="0"/>
              <a:t>ARREDONDO ALVAREZ JUAN ANTONIO</a:t>
            </a:r>
          </a:p>
          <a:p>
            <a:r>
              <a:rPr lang="es-MX" dirty="0"/>
              <a:t>CAMACHO TOLEDO SHAI DELFINO</a:t>
            </a:r>
          </a:p>
          <a:p>
            <a:r>
              <a:rPr lang="es-MX" dirty="0"/>
              <a:t>GALVAN VEGA KEVIN</a:t>
            </a:r>
          </a:p>
          <a:p>
            <a:r>
              <a:rPr lang="es-MX" dirty="0"/>
              <a:t>GUTIERREZ IBARRA ALFREDO IVAN</a:t>
            </a:r>
          </a:p>
        </p:txBody>
      </p:sp>
    </p:spTree>
    <p:extLst>
      <p:ext uri="{BB962C8B-B14F-4D97-AF65-F5344CB8AC3E}">
        <p14:creationId xmlns:p14="http://schemas.microsoft.com/office/powerpoint/2010/main" val="45469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ES" sz="1600" dirty="0"/>
              <a:t>Optimizar la venta de automóviles brindando comodidad y rapidez al cliente cubriendo todas sus expectativas al ofrecerle garantía del </a:t>
            </a:r>
            <a:r>
              <a:rPr lang="es-ES" sz="1600" dirty="0" smtClean="0"/>
              <a:t>vehículo</a:t>
            </a:r>
            <a:r>
              <a:rPr lang="es-ES" sz="1600" dirty="0" smtClean="0"/>
              <a:t>  </a:t>
            </a:r>
            <a:r>
              <a:rPr lang="es-ES" sz="1600" dirty="0"/>
              <a:t>también se busca incrementar las ventas generando mayores utilidades y rentabilidad para la compraventa</a:t>
            </a:r>
            <a:r>
              <a:rPr lang="es-ES" sz="1600" dirty="0" smtClean="0"/>
              <a:t>. Crear un programa para facilitar la venta y cotización de autos en las diferentes agencias </a:t>
            </a:r>
          </a:p>
          <a:p>
            <a:r>
              <a:rPr lang="es-ES" b="1" dirty="0" smtClean="0"/>
              <a:t>Objetivo especifico </a:t>
            </a:r>
          </a:p>
          <a:p>
            <a:r>
              <a:rPr lang="es-ES" sz="1600" dirty="0" smtClean="0"/>
              <a:t>Poseer personal eficiente con conocimiento de los vehículos para efectuar las ventas. </a:t>
            </a:r>
          </a:p>
          <a:p>
            <a:r>
              <a:rPr lang="es-ES" sz="1600" dirty="0" smtClean="0"/>
              <a:t>Contar con la constante capacitación del personal para efectuar la ejecución del programa.</a:t>
            </a:r>
            <a:r>
              <a:rPr lang="es-ES" sz="1600" dirty="0" smtClean="0"/>
              <a:t> </a:t>
            </a:r>
            <a:endParaRPr lang="es-ES" dirty="0"/>
          </a:p>
          <a:p>
            <a:endParaRPr lang="es-ES" sz="1100" dirty="0"/>
          </a:p>
          <a:p>
            <a:endParaRPr lang="es-ES" b="1" dirty="0"/>
          </a:p>
          <a:p>
            <a:endParaRPr lang="es-ES" dirty="0"/>
          </a:p>
          <a:p>
            <a:endParaRPr lang="es-ES" b="1" dirty="0"/>
          </a:p>
          <a:p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197792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CARACTERISTICAS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600" dirty="0" smtClean="0"/>
              <a:t>Acceder al usuario con nombre completo y numero de empleado para efectuar la cotización del vehículo o venta. </a:t>
            </a:r>
          </a:p>
          <a:p>
            <a:r>
              <a:rPr lang="es-MX" sz="1600" dirty="0" smtClean="0"/>
              <a:t>Cuenta con un catalogó para la búsqueda de los vehículos que hay en la agencia.</a:t>
            </a:r>
          </a:p>
          <a:p>
            <a:r>
              <a:rPr lang="es-MX" sz="1600" dirty="0" smtClean="0"/>
              <a:t>posee con los filtros de marca, modelo, año y especificaciones del vehículo seleccionado.</a:t>
            </a:r>
          </a:p>
          <a:p>
            <a:r>
              <a:rPr lang="es-MX" sz="1600" dirty="0" smtClean="0"/>
              <a:t>Cuenta el acceso para cualquier personal de la agencia para efectuar los diferentes movimientos del programa que puedan realizar restringiendo algunas funciones para los vendedores.</a:t>
            </a:r>
          </a:p>
          <a:p>
            <a:r>
              <a:rPr lang="es-MX" sz="1600" dirty="0" smtClean="0"/>
              <a:t>Actualización constante del programa conforme se vallan suscitando las necesidades de la agencia  </a:t>
            </a:r>
          </a:p>
          <a:p>
            <a:endParaRPr lang="es-MX" sz="1600" dirty="0" smtClean="0"/>
          </a:p>
        </p:txBody>
      </p:sp>
    </p:spTree>
    <p:extLst>
      <p:ext uri="{BB962C8B-B14F-4D97-AF65-F5344CB8AC3E}">
        <p14:creationId xmlns:p14="http://schemas.microsoft.com/office/powerpoint/2010/main" val="107902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o alternativo 3"/>
          <p:cNvSpPr/>
          <p:nvPr/>
        </p:nvSpPr>
        <p:spPr>
          <a:xfrm>
            <a:off x="5618410" y="95518"/>
            <a:ext cx="1104362" cy="355243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AGENCIA</a:t>
            </a:r>
          </a:p>
        </p:txBody>
      </p:sp>
      <p:sp>
        <p:nvSpPr>
          <p:cNvPr id="5" name="Proceso alternativo 4"/>
          <p:cNvSpPr/>
          <p:nvPr/>
        </p:nvSpPr>
        <p:spPr>
          <a:xfrm>
            <a:off x="5176502" y="688213"/>
            <a:ext cx="1988178" cy="254218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INICIO DE SESION</a:t>
            </a:r>
          </a:p>
        </p:txBody>
      </p:sp>
      <p:sp>
        <p:nvSpPr>
          <p:cNvPr id="6" name="Proceso alternativo 5"/>
          <p:cNvSpPr/>
          <p:nvPr/>
        </p:nvSpPr>
        <p:spPr>
          <a:xfrm>
            <a:off x="3430345" y="1221347"/>
            <a:ext cx="1087742" cy="268848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NOMBRE</a:t>
            </a:r>
          </a:p>
        </p:txBody>
      </p:sp>
      <p:sp>
        <p:nvSpPr>
          <p:cNvPr id="7" name="Proceso alternativo 6"/>
          <p:cNvSpPr/>
          <p:nvPr/>
        </p:nvSpPr>
        <p:spPr>
          <a:xfrm>
            <a:off x="5600970" y="1239592"/>
            <a:ext cx="1001331" cy="307484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APELLIDO</a:t>
            </a:r>
          </a:p>
        </p:txBody>
      </p:sp>
      <p:sp>
        <p:nvSpPr>
          <p:cNvPr id="8" name="Proceso alternativo 7"/>
          <p:cNvSpPr/>
          <p:nvPr/>
        </p:nvSpPr>
        <p:spPr>
          <a:xfrm>
            <a:off x="7447214" y="1169832"/>
            <a:ext cx="1927536" cy="320363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NUMERO DE USUARIO</a:t>
            </a:r>
          </a:p>
        </p:txBody>
      </p:sp>
      <p:sp>
        <p:nvSpPr>
          <p:cNvPr id="9" name="Proceso alternativo 8"/>
          <p:cNvSpPr/>
          <p:nvPr/>
        </p:nvSpPr>
        <p:spPr>
          <a:xfrm>
            <a:off x="9171110" y="1810306"/>
            <a:ext cx="1855093" cy="267760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PANTALLA DE CARGA</a:t>
            </a:r>
          </a:p>
        </p:txBody>
      </p:sp>
      <p:sp>
        <p:nvSpPr>
          <p:cNvPr id="10" name="Proceso alternativo 9"/>
          <p:cNvSpPr/>
          <p:nvPr/>
        </p:nvSpPr>
        <p:spPr>
          <a:xfrm>
            <a:off x="1450759" y="1810306"/>
            <a:ext cx="2403512" cy="379930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USUARIO O CONTRASEÑA INCORRECTA</a:t>
            </a:r>
          </a:p>
        </p:txBody>
      </p:sp>
      <p:sp>
        <p:nvSpPr>
          <p:cNvPr id="11" name="Proceso alternativo 10"/>
          <p:cNvSpPr/>
          <p:nvPr/>
        </p:nvSpPr>
        <p:spPr>
          <a:xfrm>
            <a:off x="9374750" y="2289411"/>
            <a:ext cx="1823433" cy="298083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ELECCION DE AUTO</a:t>
            </a:r>
          </a:p>
        </p:txBody>
      </p:sp>
      <p:sp>
        <p:nvSpPr>
          <p:cNvPr id="12" name="Proceso alternativo 11"/>
          <p:cNvSpPr/>
          <p:nvPr/>
        </p:nvSpPr>
        <p:spPr>
          <a:xfrm>
            <a:off x="2347713" y="2939406"/>
            <a:ext cx="1187533" cy="275688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CHEVROLET</a:t>
            </a:r>
          </a:p>
        </p:txBody>
      </p:sp>
      <p:sp>
        <p:nvSpPr>
          <p:cNvPr id="13" name="Proceso alternativo 12"/>
          <p:cNvSpPr/>
          <p:nvPr/>
        </p:nvSpPr>
        <p:spPr>
          <a:xfrm>
            <a:off x="2796598" y="3484127"/>
            <a:ext cx="633747" cy="289762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AVEO</a:t>
            </a:r>
          </a:p>
        </p:txBody>
      </p:sp>
      <p:sp>
        <p:nvSpPr>
          <p:cNvPr id="14" name="Proceso alternativo 13"/>
          <p:cNvSpPr/>
          <p:nvPr/>
        </p:nvSpPr>
        <p:spPr>
          <a:xfrm>
            <a:off x="2265746" y="3926819"/>
            <a:ext cx="905016" cy="310162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CAMARO</a:t>
            </a:r>
          </a:p>
        </p:txBody>
      </p:sp>
      <p:sp>
        <p:nvSpPr>
          <p:cNvPr id="15" name="Proceso alternativo 14"/>
          <p:cNvSpPr/>
          <p:nvPr/>
        </p:nvSpPr>
        <p:spPr>
          <a:xfrm>
            <a:off x="1843160" y="4389911"/>
            <a:ext cx="1009106" cy="317684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CORVETE</a:t>
            </a:r>
          </a:p>
        </p:txBody>
      </p:sp>
      <p:sp>
        <p:nvSpPr>
          <p:cNvPr id="16" name="Proceso alternativo 15"/>
          <p:cNvSpPr/>
          <p:nvPr/>
        </p:nvSpPr>
        <p:spPr>
          <a:xfrm>
            <a:off x="1550663" y="4948706"/>
            <a:ext cx="1049623" cy="235054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ORLANDO</a:t>
            </a:r>
          </a:p>
        </p:txBody>
      </p:sp>
      <p:sp>
        <p:nvSpPr>
          <p:cNvPr id="17" name="Proceso alternativo 16"/>
          <p:cNvSpPr/>
          <p:nvPr/>
        </p:nvSpPr>
        <p:spPr>
          <a:xfrm>
            <a:off x="4898254" y="2932967"/>
            <a:ext cx="750192" cy="288566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FORD</a:t>
            </a:r>
          </a:p>
        </p:txBody>
      </p:sp>
      <p:sp>
        <p:nvSpPr>
          <p:cNvPr id="18" name="Proceso alternativo 17"/>
          <p:cNvSpPr/>
          <p:nvPr/>
        </p:nvSpPr>
        <p:spPr>
          <a:xfrm>
            <a:off x="9312511" y="2941091"/>
            <a:ext cx="876298" cy="264915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MAZDA</a:t>
            </a:r>
          </a:p>
        </p:txBody>
      </p:sp>
      <p:sp>
        <p:nvSpPr>
          <p:cNvPr id="19" name="Proceso alternativo 18"/>
          <p:cNvSpPr/>
          <p:nvPr/>
        </p:nvSpPr>
        <p:spPr>
          <a:xfrm>
            <a:off x="6834928" y="2955041"/>
            <a:ext cx="1224572" cy="244417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MITSUBISHI</a:t>
            </a:r>
          </a:p>
        </p:txBody>
      </p:sp>
      <p:sp>
        <p:nvSpPr>
          <p:cNvPr id="20" name="Proceso alternativo 19"/>
          <p:cNvSpPr/>
          <p:nvPr/>
        </p:nvSpPr>
        <p:spPr>
          <a:xfrm>
            <a:off x="4063044" y="4842795"/>
            <a:ext cx="713164" cy="348578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KUGA</a:t>
            </a:r>
          </a:p>
        </p:txBody>
      </p:sp>
      <p:sp>
        <p:nvSpPr>
          <p:cNvPr id="21" name="Proceso alternativo 20"/>
          <p:cNvSpPr/>
          <p:nvPr/>
        </p:nvSpPr>
        <p:spPr>
          <a:xfrm>
            <a:off x="4210043" y="4436877"/>
            <a:ext cx="842202" cy="270718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MODEO</a:t>
            </a:r>
          </a:p>
        </p:txBody>
      </p:sp>
      <p:sp>
        <p:nvSpPr>
          <p:cNvPr id="22" name="Proceso alternativo 21"/>
          <p:cNvSpPr/>
          <p:nvPr/>
        </p:nvSpPr>
        <p:spPr>
          <a:xfrm>
            <a:off x="4518087" y="3942917"/>
            <a:ext cx="790188" cy="336979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FIESTA</a:t>
            </a:r>
          </a:p>
        </p:txBody>
      </p:sp>
      <p:sp>
        <p:nvSpPr>
          <p:cNvPr id="23" name="Proceso alternativo 22"/>
          <p:cNvSpPr/>
          <p:nvPr/>
        </p:nvSpPr>
        <p:spPr>
          <a:xfrm>
            <a:off x="4776208" y="3484126"/>
            <a:ext cx="743200" cy="313735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FOCUS</a:t>
            </a:r>
          </a:p>
        </p:txBody>
      </p:sp>
      <p:sp>
        <p:nvSpPr>
          <p:cNvPr id="24" name="Proceso alternativo 23"/>
          <p:cNvSpPr/>
          <p:nvPr/>
        </p:nvSpPr>
        <p:spPr>
          <a:xfrm>
            <a:off x="5942124" y="4858358"/>
            <a:ext cx="1355234" cy="317451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SPACE STARD</a:t>
            </a:r>
          </a:p>
        </p:txBody>
      </p:sp>
      <p:sp>
        <p:nvSpPr>
          <p:cNvPr id="25" name="Proceso alternativo 24"/>
          <p:cNvSpPr/>
          <p:nvPr/>
        </p:nvSpPr>
        <p:spPr>
          <a:xfrm>
            <a:off x="6591023" y="3897238"/>
            <a:ext cx="1219726" cy="295407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LANCER EVO</a:t>
            </a:r>
          </a:p>
        </p:txBody>
      </p:sp>
      <p:sp>
        <p:nvSpPr>
          <p:cNvPr id="26" name="Proceso alternativo 25"/>
          <p:cNvSpPr/>
          <p:nvPr/>
        </p:nvSpPr>
        <p:spPr>
          <a:xfrm>
            <a:off x="6507253" y="4424806"/>
            <a:ext cx="1048135" cy="319124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ECPLIPSE</a:t>
            </a:r>
          </a:p>
        </p:txBody>
      </p:sp>
      <p:sp>
        <p:nvSpPr>
          <p:cNvPr id="27" name="Proceso alternativo 26"/>
          <p:cNvSpPr/>
          <p:nvPr/>
        </p:nvSpPr>
        <p:spPr>
          <a:xfrm>
            <a:off x="7078960" y="3475357"/>
            <a:ext cx="884606" cy="233771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LANCER</a:t>
            </a:r>
          </a:p>
        </p:txBody>
      </p:sp>
      <p:sp>
        <p:nvSpPr>
          <p:cNvPr id="28" name="Proceso alternativo 27"/>
          <p:cNvSpPr/>
          <p:nvPr/>
        </p:nvSpPr>
        <p:spPr>
          <a:xfrm>
            <a:off x="8404028" y="4948706"/>
            <a:ext cx="908483" cy="328745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Mazda 3</a:t>
            </a:r>
          </a:p>
        </p:txBody>
      </p:sp>
      <p:sp>
        <p:nvSpPr>
          <p:cNvPr id="29" name="Proceso alternativo 28"/>
          <p:cNvSpPr/>
          <p:nvPr/>
        </p:nvSpPr>
        <p:spPr>
          <a:xfrm>
            <a:off x="8936348" y="4436877"/>
            <a:ext cx="623023" cy="314618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MX-5</a:t>
            </a:r>
          </a:p>
        </p:txBody>
      </p:sp>
      <p:sp>
        <p:nvSpPr>
          <p:cNvPr id="30" name="Proceso alternativo 29"/>
          <p:cNvSpPr/>
          <p:nvPr/>
        </p:nvSpPr>
        <p:spPr>
          <a:xfrm>
            <a:off x="9156634" y="3903234"/>
            <a:ext cx="700273" cy="349845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CX-30</a:t>
            </a:r>
          </a:p>
        </p:txBody>
      </p:sp>
      <p:sp>
        <p:nvSpPr>
          <p:cNvPr id="31" name="Proceso alternativo 30"/>
          <p:cNvSpPr/>
          <p:nvPr/>
        </p:nvSpPr>
        <p:spPr>
          <a:xfrm>
            <a:off x="9428420" y="3484126"/>
            <a:ext cx="644479" cy="234954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CX-3</a:t>
            </a:r>
          </a:p>
        </p:txBody>
      </p:sp>
      <p:sp>
        <p:nvSpPr>
          <p:cNvPr id="32" name="Proceso alternativo 31"/>
          <p:cNvSpPr/>
          <p:nvPr/>
        </p:nvSpPr>
        <p:spPr>
          <a:xfrm>
            <a:off x="5273350" y="5529972"/>
            <a:ext cx="750192" cy="288566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AÑO</a:t>
            </a:r>
          </a:p>
        </p:txBody>
      </p:sp>
      <p:sp>
        <p:nvSpPr>
          <p:cNvPr id="33" name="Proceso alternativo 32"/>
          <p:cNvSpPr/>
          <p:nvPr/>
        </p:nvSpPr>
        <p:spPr>
          <a:xfrm>
            <a:off x="7435653" y="5964640"/>
            <a:ext cx="750192" cy="288566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2020</a:t>
            </a:r>
          </a:p>
        </p:txBody>
      </p:sp>
      <p:sp>
        <p:nvSpPr>
          <p:cNvPr id="34" name="Proceso alternativo 33"/>
          <p:cNvSpPr/>
          <p:nvPr/>
        </p:nvSpPr>
        <p:spPr>
          <a:xfrm>
            <a:off x="6414488" y="5964640"/>
            <a:ext cx="750192" cy="288566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2019</a:t>
            </a:r>
          </a:p>
        </p:txBody>
      </p:sp>
      <p:sp>
        <p:nvSpPr>
          <p:cNvPr id="35" name="Proceso alternativo 34"/>
          <p:cNvSpPr/>
          <p:nvPr/>
        </p:nvSpPr>
        <p:spPr>
          <a:xfrm>
            <a:off x="5265771" y="5987888"/>
            <a:ext cx="750192" cy="288566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2018</a:t>
            </a:r>
          </a:p>
        </p:txBody>
      </p:sp>
      <p:sp>
        <p:nvSpPr>
          <p:cNvPr id="36" name="Proceso alternativo 35"/>
          <p:cNvSpPr/>
          <p:nvPr/>
        </p:nvSpPr>
        <p:spPr>
          <a:xfrm>
            <a:off x="4117054" y="5977893"/>
            <a:ext cx="750192" cy="288566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2017</a:t>
            </a:r>
          </a:p>
        </p:txBody>
      </p:sp>
      <p:sp>
        <p:nvSpPr>
          <p:cNvPr id="37" name="Proceso alternativo 36"/>
          <p:cNvSpPr/>
          <p:nvPr/>
        </p:nvSpPr>
        <p:spPr>
          <a:xfrm>
            <a:off x="3049477" y="5973564"/>
            <a:ext cx="750192" cy="288566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2016</a:t>
            </a:r>
          </a:p>
        </p:txBody>
      </p:sp>
      <p:sp>
        <p:nvSpPr>
          <p:cNvPr id="38" name="Proceso alternativo 37"/>
          <p:cNvSpPr/>
          <p:nvPr/>
        </p:nvSpPr>
        <p:spPr>
          <a:xfrm>
            <a:off x="8385774" y="6508700"/>
            <a:ext cx="1541720" cy="311634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VENTA DEL AUTO</a:t>
            </a:r>
          </a:p>
        </p:txBody>
      </p:sp>
      <p:cxnSp>
        <p:nvCxnSpPr>
          <p:cNvPr id="40" name="Conector recto de flecha 39"/>
          <p:cNvCxnSpPr>
            <a:stCxn id="4" idx="2"/>
            <a:endCxn id="5" idx="0"/>
          </p:cNvCxnSpPr>
          <p:nvPr/>
        </p:nvCxnSpPr>
        <p:spPr>
          <a:xfrm>
            <a:off x="6170591" y="450761"/>
            <a:ext cx="0" cy="23745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endCxn id="6" idx="0"/>
          </p:cNvCxnSpPr>
          <p:nvPr/>
        </p:nvCxnSpPr>
        <p:spPr>
          <a:xfrm flipH="1">
            <a:off x="3974216" y="874287"/>
            <a:ext cx="2221597" cy="3470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endCxn id="7" idx="0"/>
          </p:cNvCxnSpPr>
          <p:nvPr/>
        </p:nvCxnSpPr>
        <p:spPr>
          <a:xfrm flipH="1">
            <a:off x="6101636" y="902799"/>
            <a:ext cx="86934" cy="33679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endCxn id="8" idx="0"/>
          </p:cNvCxnSpPr>
          <p:nvPr/>
        </p:nvCxnSpPr>
        <p:spPr>
          <a:xfrm>
            <a:off x="6230157" y="932380"/>
            <a:ext cx="2180825" cy="23745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>
            <a:endCxn id="50" idx="0"/>
          </p:cNvCxnSpPr>
          <p:nvPr/>
        </p:nvCxnSpPr>
        <p:spPr>
          <a:xfrm flipH="1">
            <a:off x="6251591" y="1490195"/>
            <a:ext cx="2134183" cy="40506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>
            <a:endCxn id="50" idx="0"/>
          </p:cNvCxnSpPr>
          <p:nvPr/>
        </p:nvCxnSpPr>
        <p:spPr>
          <a:xfrm>
            <a:off x="6170591" y="1547076"/>
            <a:ext cx="81000" cy="34818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endCxn id="50" idx="0"/>
          </p:cNvCxnSpPr>
          <p:nvPr/>
        </p:nvCxnSpPr>
        <p:spPr>
          <a:xfrm>
            <a:off x="4006565" y="1490195"/>
            <a:ext cx="2245026" cy="40506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roceso alternativo 49"/>
          <p:cNvSpPr/>
          <p:nvPr/>
        </p:nvSpPr>
        <p:spPr>
          <a:xfrm>
            <a:off x="5548589" y="1895256"/>
            <a:ext cx="1406004" cy="358616"/>
          </a:xfrm>
          <a:prstGeom prst="flowChartAlternate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 ES CORRECTO</a:t>
            </a:r>
          </a:p>
        </p:txBody>
      </p:sp>
      <p:cxnSp>
        <p:nvCxnSpPr>
          <p:cNvPr id="54" name="Conector recto de flecha 53"/>
          <p:cNvCxnSpPr>
            <a:endCxn id="9" idx="1"/>
          </p:cNvCxnSpPr>
          <p:nvPr/>
        </p:nvCxnSpPr>
        <p:spPr>
          <a:xfrm flipV="1">
            <a:off x="6955160" y="1944186"/>
            <a:ext cx="2215950" cy="8380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endCxn id="11" idx="0"/>
          </p:cNvCxnSpPr>
          <p:nvPr/>
        </p:nvCxnSpPr>
        <p:spPr>
          <a:xfrm>
            <a:off x="10223726" y="2076917"/>
            <a:ext cx="62741" cy="21249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endCxn id="10" idx="3"/>
          </p:cNvCxnSpPr>
          <p:nvPr/>
        </p:nvCxnSpPr>
        <p:spPr>
          <a:xfrm flipH="1" flipV="1">
            <a:off x="3854271" y="2000271"/>
            <a:ext cx="1704486" cy="510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4492150" y="1705232"/>
            <a:ext cx="84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7616959" y="1650588"/>
            <a:ext cx="84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</a:t>
            </a:r>
          </a:p>
        </p:txBody>
      </p:sp>
      <p:cxnSp>
        <p:nvCxnSpPr>
          <p:cNvPr id="63" name="Conector angular 62"/>
          <p:cNvCxnSpPr>
            <a:stCxn id="10" idx="0"/>
            <a:endCxn id="5" idx="1"/>
          </p:cNvCxnSpPr>
          <p:nvPr/>
        </p:nvCxnSpPr>
        <p:spPr>
          <a:xfrm rot="5400000" flipH="1" flipV="1">
            <a:off x="3417016" y="50821"/>
            <a:ext cx="994984" cy="2523987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>
            <a:stCxn id="11" idx="2"/>
          </p:cNvCxnSpPr>
          <p:nvPr/>
        </p:nvCxnSpPr>
        <p:spPr>
          <a:xfrm flipH="1">
            <a:off x="9750660" y="2587494"/>
            <a:ext cx="535807" cy="36470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stCxn id="11" idx="2"/>
          </p:cNvCxnSpPr>
          <p:nvPr/>
        </p:nvCxnSpPr>
        <p:spPr>
          <a:xfrm flipH="1">
            <a:off x="8054627" y="2587494"/>
            <a:ext cx="2231840" cy="39512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>
            <a:stCxn id="11" idx="1"/>
          </p:cNvCxnSpPr>
          <p:nvPr/>
        </p:nvCxnSpPr>
        <p:spPr>
          <a:xfrm flipH="1">
            <a:off x="5622377" y="2438453"/>
            <a:ext cx="3752373" cy="62242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>
            <a:stCxn id="11" idx="1"/>
          </p:cNvCxnSpPr>
          <p:nvPr/>
        </p:nvCxnSpPr>
        <p:spPr>
          <a:xfrm flipH="1">
            <a:off x="2942814" y="2438453"/>
            <a:ext cx="6431936" cy="47894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r 74"/>
          <p:cNvCxnSpPr>
            <a:stCxn id="17" idx="3"/>
            <a:endCxn id="23" idx="3"/>
          </p:cNvCxnSpPr>
          <p:nvPr/>
        </p:nvCxnSpPr>
        <p:spPr>
          <a:xfrm flipH="1">
            <a:off x="5519408" y="3077250"/>
            <a:ext cx="129038" cy="563744"/>
          </a:xfrm>
          <a:prstGeom prst="bentConnector3">
            <a:avLst>
              <a:gd name="adj1" fmla="val -177157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angular 75"/>
          <p:cNvCxnSpPr>
            <a:endCxn id="16" idx="3"/>
          </p:cNvCxnSpPr>
          <p:nvPr/>
        </p:nvCxnSpPr>
        <p:spPr>
          <a:xfrm rot="5400000">
            <a:off x="2102732" y="3681271"/>
            <a:ext cx="1882517" cy="887407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endCxn id="15" idx="3"/>
          </p:cNvCxnSpPr>
          <p:nvPr/>
        </p:nvCxnSpPr>
        <p:spPr>
          <a:xfrm rot="5400000">
            <a:off x="2509890" y="3537638"/>
            <a:ext cx="1353492" cy="668739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endCxn id="14" idx="3"/>
          </p:cNvCxnSpPr>
          <p:nvPr/>
        </p:nvCxnSpPr>
        <p:spPr>
          <a:xfrm rot="5400000">
            <a:off x="2850654" y="3435671"/>
            <a:ext cx="966337" cy="326120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endCxn id="13" idx="3"/>
          </p:cNvCxnSpPr>
          <p:nvPr/>
        </p:nvCxnSpPr>
        <p:spPr>
          <a:xfrm rot="5400000">
            <a:off x="3209834" y="3308854"/>
            <a:ext cx="540665" cy="99642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r 89"/>
          <p:cNvCxnSpPr>
            <a:stCxn id="17" idx="3"/>
            <a:endCxn id="22" idx="3"/>
          </p:cNvCxnSpPr>
          <p:nvPr/>
        </p:nvCxnSpPr>
        <p:spPr>
          <a:xfrm flipH="1">
            <a:off x="5308275" y="3077250"/>
            <a:ext cx="340171" cy="1034157"/>
          </a:xfrm>
          <a:prstGeom prst="bentConnector3">
            <a:avLst>
              <a:gd name="adj1" fmla="val -67201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r 90"/>
          <p:cNvCxnSpPr>
            <a:stCxn id="17" idx="3"/>
            <a:endCxn id="21" idx="3"/>
          </p:cNvCxnSpPr>
          <p:nvPr/>
        </p:nvCxnSpPr>
        <p:spPr>
          <a:xfrm flipH="1">
            <a:off x="5052245" y="3077250"/>
            <a:ext cx="596201" cy="1494986"/>
          </a:xfrm>
          <a:prstGeom prst="bentConnector3">
            <a:avLst>
              <a:gd name="adj1" fmla="val -38343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r 91"/>
          <p:cNvCxnSpPr>
            <a:stCxn id="17" idx="3"/>
            <a:endCxn id="20" idx="3"/>
          </p:cNvCxnSpPr>
          <p:nvPr/>
        </p:nvCxnSpPr>
        <p:spPr>
          <a:xfrm flipH="1">
            <a:off x="4776208" y="3077250"/>
            <a:ext cx="872238" cy="1939834"/>
          </a:xfrm>
          <a:prstGeom prst="bentConnector3">
            <a:avLst>
              <a:gd name="adj1" fmla="val -26208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angular 98"/>
          <p:cNvCxnSpPr>
            <a:stCxn id="19" idx="3"/>
            <a:endCxn id="25" idx="3"/>
          </p:cNvCxnSpPr>
          <p:nvPr/>
        </p:nvCxnSpPr>
        <p:spPr>
          <a:xfrm flipH="1">
            <a:off x="7810749" y="3077250"/>
            <a:ext cx="248751" cy="967692"/>
          </a:xfrm>
          <a:prstGeom prst="bentConnector3">
            <a:avLst>
              <a:gd name="adj1" fmla="val -9189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r 99"/>
          <p:cNvCxnSpPr>
            <a:stCxn id="19" idx="3"/>
            <a:endCxn id="26" idx="3"/>
          </p:cNvCxnSpPr>
          <p:nvPr/>
        </p:nvCxnSpPr>
        <p:spPr>
          <a:xfrm flipH="1">
            <a:off x="7555388" y="3077250"/>
            <a:ext cx="504112" cy="1507118"/>
          </a:xfrm>
          <a:prstGeom prst="bentConnector3">
            <a:avLst>
              <a:gd name="adj1" fmla="val -45347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angular 100"/>
          <p:cNvCxnSpPr>
            <a:stCxn id="19" idx="3"/>
            <a:endCxn id="24" idx="3"/>
          </p:cNvCxnSpPr>
          <p:nvPr/>
        </p:nvCxnSpPr>
        <p:spPr>
          <a:xfrm flipH="1">
            <a:off x="7297358" y="3077250"/>
            <a:ext cx="762142" cy="1939834"/>
          </a:xfrm>
          <a:prstGeom prst="bentConnector3">
            <a:avLst>
              <a:gd name="adj1" fmla="val -29994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angular 107"/>
          <p:cNvCxnSpPr>
            <a:stCxn id="19" idx="3"/>
            <a:endCxn id="27" idx="3"/>
          </p:cNvCxnSpPr>
          <p:nvPr/>
        </p:nvCxnSpPr>
        <p:spPr>
          <a:xfrm flipH="1">
            <a:off x="7963566" y="3077250"/>
            <a:ext cx="95934" cy="514993"/>
          </a:xfrm>
          <a:prstGeom prst="bentConnector3">
            <a:avLst>
              <a:gd name="adj1" fmla="val -23828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angular 112"/>
          <p:cNvCxnSpPr>
            <a:stCxn id="18" idx="3"/>
            <a:endCxn id="31" idx="3"/>
          </p:cNvCxnSpPr>
          <p:nvPr/>
        </p:nvCxnSpPr>
        <p:spPr>
          <a:xfrm flipH="1">
            <a:off x="10072899" y="3073549"/>
            <a:ext cx="115910" cy="528054"/>
          </a:xfrm>
          <a:prstGeom prst="bentConnector3">
            <a:avLst>
              <a:gd name="adj1" fmla="val -197222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angular 113"/>
          <p:cNvCxnSpPr>
            <a:stCxn id="18" idx="3"/>
            <a:endCxn id="30" idx="3"/>
          </p:cNvCxnSpPr>
          <p:nvPr/>
        </p:nvCxnSpPr>
        <p:spPr>
          <a:xfrm flipH="1">
            <a:off x="9856907" y="3073549"/>
            <a:ext cx="331902" cy="1004608"/>
          </a:xfrm>
          <a:prstGeom prst="bentConnector3">
            <a:avLst>
              <a:gd name="adj1" fmla="val -6887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angular 114"/>
          <p:cNvCxnSpPr>
            <a:stCxn id="18" idx="3"/>
            <a:endCxn id="29" idx="3"/>
          </p:cNvCxnSpPr>
          <p:nvPr/>
        </p:nvCxnSpPr>
        <p:spPr>
          <a:xfrm flipH="1">
            <a:off x="9559371" y="3073549"/>
            <a:ext cx="629438" cy="1520637"/>
          </a:xfrm>
          <a:prstGeom prst="bentConnector3">
            <a:avLst>
              <a:gd name="adj1" fmla="val -36318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angular 115"/>
          <p:cNvCxnSpPr>
            <a:stCxn id="18" idx="3"/>
            <a:endCxn id="28" idx="3"/>
          </p:cNvCxnSpPr>
          <p:nvPr/>
        </p:nvCxnSpPr>
        <p:spPr>
          <a:xfrm flipH="1">
            <a:off x="9312511" y="3073549"/>
            <a:ext cx="876298" cy="2039530"/>
          </a:xfrm>
          <a:prstGeom prst="bentConnector3">
            <a:avLst>
              <a:gd name="adj1" fmla="val -26087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r 124"/>
          <p:cNvCxnSpPr>
            <a:stCxn id="11" idx="3"/>
            <a:endCxn id="32" idx="3"/>
          </p:cNvCxnSpPr>
          <p:nvPr/>
        </p:nvCxnSpPr>
        <p:spPr>
          <a:xfrm flipH="1">
            <a:off x="6023542" y="2438453"/>
            <a:ext cx="5174641" cy="3235802"/>
          </a:xfrm>
          <a:prstGeom prst="bentConnector3">
            <a:avLst>
              <a:gd name="adj1" fmla="val -4418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/>
          <p:cNvCxnSpPr>
            <a:stCxn id="32" idx="3"/>
            <a:endCxn id="34" idx="0"/>
          </p:cNvCxnSpPr>
          <p:nvPr/>
        </p:nvCxnSpPr>
        <p:spPr>
          <a:xfrm>
            <a:off x="6023542" y="5674255"/>
            <a:ext cx="766042" cy="2903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/>
          <p:cNvCxnSpPr>
            <a:stCxn id="32" idx="2"/>
            <a:endCxn id="35" idx="0"/>
          </p:cNvCxnSpPr>
          <p:nvPr/>
        </p:nvCxnSpPr>
        <p:spPr>
          <a:xfrm flipH="1">
            <a:off x="5640867" y="5818538"/>
            <a:ext cx="7579" cy="1693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/>
          <p:cNvCxnSpPr>
            <a:stCxn id="32" idx="1"/>
            <a:endCxn id="36" idx="0"/>
          </p:cNvCxnSpPr>
          <p:nvPr/>
        </p:nvCxnSpPr>
        <p:spPr>
          <a:xfrm flipH="1">
            <a:off x="4492150" y="5674255"/>
            <a:ext cx="781200" cy="30363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de flecha 133"/>
          <p:cNvCxnSpPr>
            <a:stCxn id="32" idx="1"/>
            <a:endCxn id="37" idx="0"/>
          </p:cNvCxnSpPr>
          <p:nvPr/>
        </p:nvCxnSpPr>
        <p:spPr>
          <a:xfrm flipH="1">
            <a:off x="3424573" y="5674255"/>
            <a:ext cx="1848777" cy="29930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de flecha 143"/>
          <p:cNvCxnSpPr>
            <a:stCxn id="32" idx="3"/>
            <a:endCxn id="33" idx="0"/>
          </p:cNvCxnSpPr>
          <p:nvPr/>
        </p:nvCxnSpPr>
        <p:spPr>
          <a:xfrm>
            <a:off x="6023542" y="5674255"/>
            <a:ext cx="1787207" cy="2903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angular 146"/>
          <p:cNvCxnSpPr>
            <a:stCxn id="32" idx="3"/>
            <a:endCxn id="38" idx="0"/>
          </p:cNvCxnSpPr>
          <p:nvPr/>
        </p:nvCxnSpPr>
        <p:spPr>
          <a:xfrm>
            <a:off x="6023542" y="5674255"/>
            <a:ext cx="3133092" cy="834445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44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 rotWithShape="1">
          <a:blip r:embed="rId2"/>
          <a:srcRect l="16878" t="16428" r="32865" b="41939"/>
          <a:stretch/>
        </p:blipFill>
        <p:spPr>
          <a:xfrm>
            <a:off x="1172310" y="1303677"/>
            <a:ext cx="3528812" cy="2215167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 rotWithShape="1">
          <a:blip r:embed="rId3"/>
          <a:srcRect l="16419" t="18469" r="32406" b="43163"/>
          <a:stretch/>
        </p:blipFill>
        <p:spPr>
          <a:xfrm>
            <a:off x="7308761" y="1249248"/>
            <a:ext cx="3696236" cy="2215167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 rotWithShape="1">
          <a:blip r:embed="rId4"/>
          <a:srcRect l="17108" t="18470" r="32177" b="41122"/>
          <a:stretch/>
        </p:blipFill>
        <p:spPr>
          <a:xfrm>
            <a:off x="1313644" y="4043964"/>
            <a:ext cx="3541692" cy="2060619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 rotWithShape="1">
          <a:blip r:embed="rId5"/>
          <a:srcRect l="16418" t="16429" r="31948" b="39898"/>
          <a:stretch/>
        </p:blipFill>
        <p:spPr>
          <a:xfrm>
            <a:off x="7308761" y="4043963"/>
            <a:ext cx="3696236" cy="2060619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026535" y="360608"/>
            <a:ext cx="6220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CIRCUITO LOGICO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4B51211-888F-CE49-BCC0-C0D0AE8BF156}"/>
              </a:ext>
            </a:extLst>
          </p:cNvPr>
          <p:cNvSpPr txBox="1"/>
          <p:nvPr/>
        </p:nvSpPr>
        <p:spPr>
          <a:xfrm>
            <a:off x="1607661" y="1378856"/>
            <a:ext cx="1086553" cy="371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/>
              <a:t>Switch 1</a:t>
            </a:r>
          </a:p>
        </p:txBody>
      </p:sp>
    </p:spTree>
    <p:extLst>
      <p:ext uri="{BB962C8B-B14F-4D97-AF65-F5344CB8AC3E}">
        <p14:creationId xmlns:p14="http://schemas.microsoft.com/office/powerpoint/2010/main" val="224270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7300" t="46258" r="39442" b="32087"/>
          <a:stretch/>
        </p:blipFill>
        <p:spPr>
          <a:xfrm>
            <a:off x="6542466" y="2891306"/>
            <a:ext cx="4942979" cy="18094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902" t="45202" r="39441" b="31030"/>
          <a:stretch/>
        </p:blipFill>
        <p:spPr>
          <a:xfrm>
            <a:off x="1197734" y="2595092"/>
            <a:ext cx="4799477" cy="271100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026535" y="360608"/>
            <a:ext cx="6220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TABLA DE VERDAD Y MAPA DE KARNAUGH</a:t>
            </a:r>
          </a:p>
        </p:txBody>
      </p:sp>
    </p:spTree>
    <p:extLst>
      <p:ext uri="{BB962C8B-B14F-4D97-AF65-F5344CB8AC3E}">
        <p14:creationId xmlns:p14="http://schemas.microsoft.com/office/powerpoint/2010/main" val="306220792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368</TotalTime>
  <Words>254</Words>
  <Application>Microsoft Office PowerPoint</Application>
  <PresentationFormat>Panorámica</PresentationFormat>
  <Paragraphs>60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AGENCIA</vt:lpstr>
      <vt:lpstr>OBJETIVO</vt:lpstr>
      <vt:lpstr>CARACTERISTICAS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AGENCIA</dc:title>
  <dc:creator>kevin galvan vega</dc:creator>
  <cp:lastModifiedBy>Usuario de Windows</cp:lastModifiedBy>
  <cp:revision>15</cp:revision>
  <dcterms:created xsi:type="dcterms:W3CDTF">2021-05-04T14:38:01Z</dcterms:created>
  <dcterms:modified xsi:type="dcterms:W3CDTF">2021-05-05T05:00:24Z</dcterms:modified>
</cp:coreProperties>
</file>