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111" d="100"/>
          <a:sy n="111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3be22bb5-dd55-4965-918a-c607e2f9cbb8}">
  <we:reference id="WA200003233" version="2.0.0.3" store="en-US" storeType="OMEX"/>
  <we:alternateReferences/>
  <we:properties>
    <we:property name="Microsoft.Office.CampaignId" value="&quot;none&quot;"/>
    <we:property name="reportUrl" value="&quot;/groups/me/reports/54baf3b9-0c9a-4e1e-8817-c3e8686be97c/ReportSectionafaaf3e71b4d80b80e20?bookmarkGuid=233740ca-396b-42f3-afa5-a01ffa907107&amp;bookmarkUsage=1&amp;ctid=f564bc6e-41c9-4233-a0c4-e3f356be16fe&amp;fromEntryPoint=export&amp;pbi_source=storytelling_addin&quot;"/>
    <we:property name="reportState" value="&quot;CONNECTED&quot;"/>
    <we:property name="artifactViewState" value="&quot;live&quot;"/>
    <we:property name="reportEmbeddedTime" value="&quot;2024-06-06T13:40:57.290Z&quot;"/>
    <we:property name="creatorSessionId" value="&quot;554ccac6-7253-408b-89d1-816a5fba1b89&quot;"/>
    <we:property name="creatorUserId" value="&quot;100320035DD83AEE&quot;"/>
    <we:property name="creatorTenantId" value="&quot;f564bc6e-41c9-4233-a0c4-e3f356be16fe&quot;"/>
    <we:property name="pageDisplayName" value="&quot;Recommended&quot;"/>
    <we:property name="pageName" value="&quot;ReportSectionafaaf3e71b4d80b80e20&quot;"/>
    <we:property name="reportName" value="&quot;Movie Night Choices&quot;"/>
    <we:property name="isVisualContainerHeaderHidden" value="false"/>
    <we:property name="isFiltersActionButtonVisible" value="true"/>
    <we:property name="initialStateBookmark" value="&quot;H4sIAAAAAAAAA91YbW/bOAz+K4U/BwdZtiS739JehwO2bkV62JfDMFAy4/rmWIYs55oL8t9Pkt3rS9KXtUPT7VMsiiL5UA9pOuuoqLq2htVHWGB0GB1p/W0B5tsBjSZRM8o+fXp/Op29//pxenrixLq1lW666HAdWTAl2s9V10PtLTjhX18mEdT1GZR+NYe6w0nUoul0A3X1Lw7KbsuaHjeTCC/bWhvwJs8tWPRml07drZ3v+LfEeQRlqyWeo7KDdIatNvZqPYnmVW3dEX9UjkjW0bsgTNI8LWJM80TEKROKsJj43RHbA0qTyK5ar3Psoiq1qRTUUYjXYDeEt46Odd0vwtPJLfm57o3CGc7DVmMru3KW+s5HuXGoz4x2OQnCaYkHM2hKDBsX+p9jg85jER3Gbj0ESIVIQYqUSJIAZRxkXmyh2Kn0WihKbAo0D0HIkcm5JFnB8xikQsLzbQi7lF4LwgxLf+h+CEpRhSwhlJNY0jgXCaZbEHYqvRYErVTfhlraAcNLuqFmQqncriJfdqE0j3VjoWrGemIpQZnNYy6Qx4pkjGDm5bdKzsfrKn99hXJaLKFRWGxBnJalwRKuHJ68AP9CLyvcSkCQfq2KIH/XNyM2djcbZPPFZ6NqynrsSNcJ+HMAocB4AFr+7TLkgboD2jiSH60C1t8rc5U6OrkT8h5xOmBOxFDMARknjEsKCRdEwpu4tp209cInXdpk/UqFNLyKnhvAHxUaMOpi9QGXWG8H8v/+98d44+jYsA6uRV5hdHlfN3sC8bsLaPEU2tvk94Z4ngMpmGCESMniTLIi/dlYRX/eVvB9tTM2AsFjnnOSkaTgDItcDZPDg3gtXlqpL7cJMOdCFEohTXOeUpnHsVKPEmA/k8fNWt0bBW/E9rKXEYwIzutKoRmV3igj7wM9EBJBIXAhhUyymCZJkqd03xS6fwT/xa7mkWaRCqIEZK6oU8KIZJxK/mizgGDlqLc2fIvd6RgpzXNBC1SF+7gCIFIo9vz+kyRkTniSUcxSlZMEGYv3TZ4HZu430YOePFz9AKZ7o6SgcaoEITnnNJOpW5AXksh9DjI6V0JyBcKNtoj02SQKBq8l0QJNGf4v0L3tWteczqDBQJ92yKGfvt22uzRwfa0Yn43//VA51g2uP0PdB6+m913E+XDBVLLGJ+qHCtxs/gO6vfD0kBEAAA==&quot;"/>
    <we:property name="bookmark" value="&quot;H4sIAAAAAAAAA81X32/bNhD+Vwo+GwWp38pbkq3DgKHL4iJ7GILiSJ5UtbKoUZI3L/D/3iMlZ46d2OnaOtMTeTwev+94dzzdMV11bQ2rt7BAdsYujPm0APvpVcBmrBllEeapztM0whBSFBkixrRq2r4yTcfO7lgPtsT+puoGqJ0hEv5xO2NQ11dQulkBdYcz1qLtTAN19Q+OyrTU2wHXM4Z/t7Wx4EzOe+jRmV2SOs0Jgngd0omg+mqJc1T9KL3G1th+mkMBUISYChnpjMuMY8BpT1HVPZlx5uRE8o698cIwyiMtMMrDVERxqngsuFudaB9QmrF+1TqdS0JaGlspqJnnYLEbId+xS1MPCz/68YF8bgar8BoLv9T0Vb8iS0PnUK7JE1fWkJ+88LzEV9fQlOgXPpi/Li3SiZqdCZqPAAO6GJBpxCUPIYgTkLneY/Go0qlYlNhotIco5BjLQvJMJ7kAqZAn+T6Fx5ROReEaS7fpaQpKBQrjkAcJFzIQeRpitEfhUaVTUTBKDa3Pr0doOEk35pFPleOZRUoPUsvhoqzfvTRZKFkUIedSQiSyRGDyPRgvzLLCPcpe+t4D2qUcr29JsvRF6NI0PVTNRAUSmchQhEEqALKcZ7mQT7OdmLwz7dv7YuNUbjalK6AIsWbhlaca2w3yzwHtijbscNss0Pi3zeCQpYUzseODGXvnMfH17F7Pbuu5ItuU24pUqudY02V728/y/DjxEA44fbYBUFRYa+YO+tVSLbhY+ZN+qOymlge7vjgvS4vlGK97UL4Mot2FOHrAS98MzYSAUxIQPrpJSgjuM2L0T7DlyMMOp+2/f0CLkxsbXW3g/7wDtvvWnvbQQdb49P77sFu773Z94ozz8Tily7leQqNQ72X919/6EYD0FtlJ+u/Vx4ewfu8itYXoIQR3Qx3FaT31Sr4j8qMx3lhvERfQulZMfqREcrVpvemS6ISPWwX9J2uG9vlB91zMtz5PIghVjnmS6AREmGeRloGzchA9eHAXQ9/T+Q8oOJOhpscRRC6DNEDBU5Gg+EqTmGmRh2GS8oSDCpI45epoYX+Z1ujUuXIM28FUORqnMDGY15VCOyntBK052bPw30i7SJ8xhVGQJCEAp+5TQxhkQfrSIfT0P8I3uRpntCjyQivEUETUv8osoabopWkfaGf/F9njhO8rfZL08d+2hC2QfsjdwAx914LCK2jGtqQdIbqiTsvkE6CA19PYt66/VHSpI44bqIfxpRlw0zbQ9xlLY/ciNRAAAA==&quot;"/>
    <we:property name="datasetId" value="&quot;feca7d85-3e8a-4d93-b19c-0cee3783a4e0&quot;"/>
    <we:property name="embedUrl" value="&quot;/reportEmbed?reportId=54baf3b9-0c9a-4e1e-8817-c3e8686be97c&amp;config=eyJjbHVzdGVyVXJsIjoiaHR0cHM6Ly9XQUJJLVVTLUNFTlRSQUwtQi1QUklNQVJZLXJlZGlyZWN0LmFuYWx5c2lzLndpbmRvd3MubmV0IiwiZW1iZWRGZWF0dXJlcyI6eyJ1c2FnZU1ldHJpY3NWTmV4dCI6dHJ1ZX19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Bethany Gerlach</cp:lastModifiedBy>
  <cp:revision>3</cp:revision>
  <dcterms:created xsi:type="dcterms:W3CDTF">2018-06-07T21:39:02Z</dcterms:created>
  <dcterms:modified xsi:type="dcterms:W3CDTF">2024-06-06T13:42:07Z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