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7" d="100"/>
          <a:sy n="107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4350995"/>
                  </p:ext>
                </p:extLst>
              </p:nvPr>
            </p:nvGraphicFramePr>
            <p:xfrm>
              <a:off x="282388" y="304800"/>
              <a:ext cx="11627224" cy="65066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388" y="304800"/>
                <a:ext cx="11627224" cy="65066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64297288-75B3-F36D-1C75-F5C0B5D36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926042"/>
                  </p:ext>
                </p:extLst>
              </p:nvPr>
            </p:nvGraphicFramePr>
            <p:xfrm>
              <a:off x="0" y="0"/>
              <a:ext cx="11080376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64297288-75B3-F36D-1C75-F5C0B5D361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1080376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A4E28463-F276-D552-20F5-81E8982E1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153673"/>
                  </p:ext>
                </p:extLst>
              </p:nvPr>
            </p:nvGraphicFramePr>
            <p:xfrm>
              <a:off x="1" y="0"/>
              <a:ext cx="1144792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A4E28463-F276-D552-20F5-81E8982E19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1447928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11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2C68526F-8092-DC0C-F13B-26F49866A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841210"/>
                  </p:ext>
                </p:extLst>
              </p:nvPr>
            </p:nvGraphicFramePr>
            <p:xfrm>
              <a:off x="134471" y="0"/>
              <a:ext cx="11967882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2C68526F-8092-DC0C-F13B-26F49866AE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71" y="0"/>
                <a:ext cx="11967882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11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F01DB8FC-3AC7-72B8-56BF-185C565498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408953"/>
                  </p:ext>
                </p:extLst>
              </p:nvPr>
            </p:nvGraphicFramePr>
            <p:xfrm>
              <a:off x="-1" y="-1"/>
              <a:ext cx="11600329" cy="68580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F01DB8FC-3AC7-72B8-56BF-185C565498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11600329" cy="6858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78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3469690F-FFBC-0681-EE3E-3C26D6516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13785"/>
                  </p:ext>
                </p:extLst>
              </p:nvPr>
            </p:nvGraphicFramePr>
            <p:xfrm>
              <a:off x="-1" y="0"/>
              <a:ext cx="11573435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3469690F-FFBC-0681-EE3E-3C26D65164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1573435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66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A39C358-8352-85C7-E049-9CC479AD7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5660471"/>
                  </p:ext>
                </p:extLst>
              </p:nvPr>
            </p:nvGraphicFramePr>
            <p:xfrm>
              <a:off x="0" y="0"/>
              <a:ext cx="12111318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A39C358-8352-85C7-E049-9CC479AD7B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11318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63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04AEA66-2100-034B-B20D-900CE645CD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505003"/>
                  </p:ext>
                </p:extLst>
              </p:nvPr>
            </p:nvGraphicFramePr>
            <p:xfrm>
              <a:off x="-62753" y="-1"/>
              <a:ext cx="11600329" cy="68580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04AEA66-2100-034B-B20D-900CE645CD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2753" y="-1"/>
                <a:ext cx="11600329" cy="6858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203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92910a7-146d-4169-bb7b-8aaf24fd13a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e9964cf-2c28-47df-ae25-dca27fd9d664/ReportSection?bookmarkGuid=a8d3b983-b932-47a9-aafd-73a797db4e6f&amp;bookmarkUsage=1&amp;ctid=f564bc6e-41c9-4233-a0c4-e3f356be16fe&amp;fromEntryPoint=export&quot;"/>
    <we:property name="reportState" value="&quot;CONNECTED&quot;"/>
    <we:property name="artifactViewState" value="&quot;live&quot;"/>
    <we:property name="reportEmbeddedTime" value="&quot;2024-04-23T18:07:30.832Z&quot;"/>
    <we:property name="creatorSessionId" value="&quot;6b514367-5db5-4d64-a3f2-8abc8e77c1d0&quot;"/>
    <we:property name="creatorUserId" value="&quot;100320035DD83AEE&quot;"/>
    <we:property name="creatorTenantId" value="&quot;f564bc6e-41c9-4233-a0c4-e3f356be16fe&quot;"/>
    <we:property name="pageDisplayName" value="&quot;Movie Lens Overview&quot;"/>
    <we:property name="pageName" value="&quot;ReportSection&quot;"/>
    <we:property name="reportName" value="&quot;Movie Lens&quot;"/>
    <we:property name="isVisualContainerHeaderHidden" value="false"/>
    <we:property name="isFiltersActionButtonVisible" value="true"/>
    <we:property name="initialStateBookmark" value="&quot;H4sIAAAAAAAAA+1YUW/bNhD+K4Ne+mIMFClKYt4SJx2KLm2QDH0ZiuBIHhU2siRIctYs8H/vUbKRxvXqeklbL5ifrCN5d9/d6buj7iLru6aE2zcww+ggOqrr6xm017/IaBJVS9nbt69PD89fX745PD0hcd30vq666OAu6qEtsH/nuzmUQQMJ/3w/iaAsz6AITw7KDidRg21XV1D6v3HcTEt9O8fFJMKPTVm3EFRe9NBjUHtD2+mZbMe/CrIIpvc3eIGmH6Xn2NRtv3qeRM6XPR0JR/XtycemJTfuVu6/HBYZtznTyiljHahYmoSndLK/bcKeKRku6tYbKKPBpRa70YO7aFqX89nw7+SB/KKetwbP0Q1LVe/7W9I0q288AV8QsrO2JtyD9BgN2KX4qv5r2iIZtNFBvHhPkm4EMvj/EFqIxRCvaV314KslSMdiVDHnEhCVThjwPBnkG+OwxHhob6AyZHUd4GFRtFjAyuDJk6MvsGqX0pfzaomMr8eCjbHwVVEui+Qe/h8jBANtcL/WHyg+ASYdqFuL7dHtgPTYt6vA8cmawz8NJcEiUeaEwcwik5pbptNcMtjjlA3SS2/X4MjnlrR/xjmmLXFJDloqwzKDkscMNO5F2uZdML+GJggvXx0/n6TthnJMmWIOUGfcmkRII7jmLt2asqdrABtd/g0rit0X9M8Wk+dUNI3H6RW0/X+wcFYzBu3+8Fk3XpbF6PpT1gFVKq2A40JTP9C50RqUEYnge8EuYR6rii/cH8Vr8Yv/RaUUMC9wD8pkR5wjweTWoZJxmqVJzJlJHRP2OWRt8h3YcOuo9DPp8LuPPiVN7HSpMddoR8+m9UzX+8KROxf/05PklvIYWTLnUmuTpya1WgnpMsvED2zou93ovqEqutIbagKfF0A0Q7pIhz8WehhwNKOtYDqs13ZYxgHmXfS7J+ij7ndQzoPaF0fQefMiGmLmu1cV3aLJpQssx1ydblcRruTh/JLoNmZ72Ns9Wa7v4zgmW8QGMiYSiSzVINJM8yHZX4/oFTRr7SToksLliUqkUiyxAlOaC7/SXh98LpAi49IJrWjsz9I8iVX2Az8X7Ak/7mE/2W263voqAu39n453o2NkTqBCF65XwBnLpWRb31AY/Dua9/3wwe5BrJdfIO9pLrry1mI1MhkZsionPrAmVZyp1Kn4EeaCSi6lyyUKjdJojszyWD5SpdNCiDQxPIktxJkWNskfqdJKk/EsFtoYhEwJY8R2lX4G64P18NvcbOp53zVg8Awq3NB06EUFerPsN3aNSXDF63KnLrNYfAJECAINgxYAAA==&quot;"/>
    <we:property name="bookmark" value="&quot;H4sIAAAAAAAAA+1a62/bRgz/VwZ9aQcIxUmn06PfEicdgjVF0QzdhyEoeHeUrFaWBD28uoH/9/H0aGo7qeclae1kBYJGPB7JH8kj75ErS6d1mcHiDczQemkdF8WnGVSffhGWbeWrNHSEjxhyIV1wmC94xIG4irJJi7y2Xl5ZDVQJNu/TuoXMCCTiX5e2BVn2FhLzFUNWo22VWNVFDln6BXtmGmqqFpe2hZ/LrKjAiLxooEEjdk7s9E2mOC84aQTVpHO8QNX01HdYFlUzfttWnGYNTTFT5eL0c1mRGVcjmlfdIHN1yGQUR0rHEDlCea5PM5tFaXgmpDgpqlRBZnUmVVj3FlxZkyJrZ91vpyv0i6KtFL7DuBvKm7RZkKRZMU8J+JKQva0Kwt1RT1CBHsjT4u9JhaRQWy+d5SVR6h5IZ/8qNOOLzl+TIm8gzQeQMXMwclxXAGIkPQZu6HX0G/0wYDzSc8gVaV0HeJQkFSYwKjy9d/QJ5tVAfdXmAzJ33Res90WaJ9mQJNfw/+ghKKiM+YX8SP4xMGlCUWmsjhcd0pO0Gh3n2msG/zSUBItIQcwVBhoZLSbNpB8KBnscso76IdVrcMRjC9rtOPuwebEXghSRYoFC4ToMJO5F2NraqF9DY4gfzk4eT9B2Q9mHLGIxoAxcrTwuFHelG/tbQ3Z/DeBGk3/DnHy3Uf7Z0n5MSVOmOJlC1Rxg4ox7DOL++E03HtKiN/0+84AylUYgdrmkfiBDJSVEinvc3YvqYvZjebJhfk9e85/zHzIlgTbBPUiTHXH2BSbUMUbC8QPfc1ym/Jhx/RiiZj9ANdy6VfqZ5fDBtz4Z7djpUKM+oe4tmxQzWexLjdw5+e+/SG5Jj265TdNkmtFPY2bWmI2uIWUaGjiH0gz0kl4MU81grUjgme79MiuhSuvRS+PX72luAmlbrzFuHiC5341mv06pMvQJ8h6y1uTGs/O2NgvsGXF2lcW2ZtiAgUTmW0fz5PkQoBf9/79al2Z9HDTmP7EmYv6kMJ8vDObFk8J8UsEMnhTiozyddVX5SaH+XpwnRZs3b4r8TZtlzwdoY299DNjJDNS3Lett4C/HS8trO8+/Tr/6ZstTP0BXtel4r6aoOyhnDc56JalGIyE9EP+v9U/bmpuRIZ0YcQwMRtLBgVtrlJvgBoaDBLfWEW+IXM9wkOBWSuImtG74IIFtdLhNcF9ZDhLgo43caqfaRNaPf72VCl0hpQp95WsZcREHmnHD+oMuUHd7QfsXp/A6SxVWKwdu6tVV0l3kDw37yip7XV1MzXZE49iIb3PrMVB/6bxqW2l9ls9pOuqL8YR6vl2EeQId9w/LW07XHe/97QKu/dgHmzsKAsY9gcyXwP1Aul2wv+/RKZRr13dGluBx6EWeiCLmaY5+DPid68yV51nBA1fEXEaBwsAPPScKfuDz7J7cR+3h/d1urxlblyIQ7//XXztcf9EIsphjhLF5zgKXsVAItnWFQmffcds0Rb7u6+EPQK7LnDVNNXW0vpKRIh2FVA+08iOXRX4cOXdQZ0S6QsShQC5RKOki064j7igylpxz31Ou52hwAsm1F95RpBYqcAOHS6UQgogrxbeLpP3O+kNG9+/mZlO0TV2CwreQ4w1NhxYq0MrSu3SN5fIfrVfKWtIjAAA=&quot;"/>
    <we:property name="datasetId" value="&quot;99b329b0-88e0-4fa7-bf72-36ef67a583f5&quot;"/>
    <we:property name="embedUrl" value="&quot;/reportEmbed?reportId=ae9964cf-2c28-47df-ae25-dca27fd9d664&amp;config=eyJjbHVzdGVyVXJsIjoiaHR0cHM6Ly9XQUJJLVVTLUNFTlRSQUw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EA04E6A-2597-4FC4-B395-63CC1A05A786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ae9964cf-2c28-47df-ae25-dca27fd9d664&amp;config=eyJjbHVzdGVyVXJsIjoiaHR0cHM6Ly9XQUJJLVVTLUNFTlRSQUwtQi1QUklNQVJZLXJlZGlyZWN0LmFuYWx5c2lzLndpbmRvd3MubmV0IiwiZW1iZWRGZWF0dXJlcyI6eyJ1c2FnZU1ldHJpY3NWTmV4dCI6dHJ1ZX19&amp;disableSensitivityBanner=true&quot;"/>
    <we:property name="bookmark" value="&quot;H4sIAAAAAAAAA81XTW/bOBD9K4UuvRgFSYkUmVs+2qLAdhEki16KYDGkho5aWRIkyhuv4f++I8pZ5Ntp0ya5SSQ1fG/43nC0ToqybytY/QkLTPaSg6b5voDu+xuZzJL6+pjwUguRGs6UTCVIjY7RqqYNZVP3yd46CdDNMXwp+wGqMSANfj2bJVBVxzAf3zxUPc6SFru+qaEq/8VpMU2FbsDNLMGLtmo6GEOeBgg4hl3ScnonKPxdSjuCC+UST9GFafQE26YL23cpucuMUtY6riBlTkikb3xZBQozhrOr9xdtR9DWlww/xEkmCs2s8cYVHgyXLhOKvgyrdlxzSGDmTVc6qJIIs8N+QrVODptqWMSn99fGT5uhc3iCPk7VoQwrirRoliUlY0Nsj7uGchFHj9BBsR0+b/457JA2LJI9vjmjkX4iF/HvpkuLHsE3k1a71GfcMkUHq4TS7nfwHfoRyA26+3N8cwL1HO8gPLt5MD5LMRV5rjEtQBrkDJ8NaOPc0EY9PgKp0xaskoZ5DowrIUA8H9KPWBfY3SOgZfTZYVMHKOutMFI6eoO59VowWyDJAKJ2+rKeV1tnRv/Fp78mEuWCrDza3n4jBY5xNuOOmPLUy8wIYs1UUTiem/t1+MKeYpOnHqLZV6WjZF7lmSyQytv4UECAyKOd9hq3HuebIk5jpLlO/iiJ+hT7C1TDGPbtAfSle5vEnJX9p5pqG0E6xWqy8+fdIcZCOX6/IRKby2JIpL9dKRFxbR8h/to8nkXgKpfSCgPCO2WlU0xxs1M4EOEdDCEQgFv6MdqSZQrwUAhmKKCQ4okhMcu41inPxrqonPaukDsluV8soXYkkpt63J/PO5xPheBWMn+Be8fBvz8dxeEPQ7292+Rt6c5+g33uRDTdvz/jnXNo8TO014+EXjqqTwermO6jsru8v8XsBsYXS/XkKK2cym2uMiu9N9abnGXPWMp+9Ba6qogXU+8NfA8KeKd+2hIPz6ELr1U/D5HdnN1TkrcCWf1EUd4NYirLmWe6KCyzVJw5Zp4zeHHh3tOUvArRvr6Se39X/AjbuGro6ZyxmIC8ags9UIKfyT//C3Pyjhdck3sYUMsu0WRe5mxn/xHwItjm4nbrYYWSIsu8tz5Do6jB5vaJ3Qz9lvLMMCjynGntqcdG99QGSecGCaGkXxZtHRgn/RNDCk15E5kwSnNlMXdSqieFjFHv6sGbIfQtODyGGu/oxcmaQAdc/Egzvdn8B1MZwN0PEQAA&quot;"/>
    <we:property name="datasetId" value="&quot;99b329b0-88e0-4fa7-bf72-36ef67a583f5&quot;"/>
    <we:property name="pageName" value="&quot;ReportSection551c4966bbc16a30c25e&quot;"/>
    <we:property name="reportUrl" value="&quot;/links/YZphXUPsoF?ctid=f564bc6e-41c9-4233-a0c4-e3f356be16fe&amp;bookmarkGuid=e1e84de6-4c98-407c-915b-3ca659e1b047&quot;"/>
    <we:property name="reportName" value="&quot;Movie Lens&quot;"/>
    <we:property name="reportState" value="&quot;CONNECTED&quot;"/>
    <we:property name="pageDisplayName" value="&quot;About Our Reviewers&quot;"/>
    <we:property name="backgroundColor" value="&quot;#FFFFFF&quot;"/>
    <we:property name="initialStateBookmark" value="&quot;H4sIAAAAAAAAA81XwW7bOBD9lUKXXoxCpEVKzC1x0kXRpg2SRS+LoBiSQ0etLAkS5Y3X8L93RDmL1InjtG6T3KQhNXyPfG84WkY2b+sCFh9hhtFBdFRV32bQfHslolFUrmOfPr0/PTx//+Xj4ekJhava51XZRgfLyEMzRf85bzso+gwU/OdyFEFRnMG0f3NQtDiKamzaqoQi/w+HyTTkmw5Xowiv66JqoE954cFjn3ZO0+md1mZvxrQiGJ/P8QKNH6LnWFeNX78LwUyipNTaMAnj2HCB9I3LC09p+nR6cXJdNwRteUPpbRiMuc1irZwy1oFiwiRc0pd+UfdzJgRmWjW5gSIKMBtsB1TLaFIV3Sw8nfwQv6i6xuA5ujBU+twvKNOsmue0GStie9ZUtBcheowG7Dp8Vf07aZAWtNEBW11SpB3IBfy76dKkR/BNhM7M2CVMxzLjXHKZmT/Bt2t7IBt0D6f46hzKKd5DeLR5MC4Z45inaYZjC0Ihi/HJgFbGdHXQ4yOQmkyDlkLFjkHMJOfAnw7pX1habLYIaB58NqlKD3m5FsaYjl5hql3GY22RZABBO21eTou1M4P/wtPfA4l8Rlbuba+/kgL7PKt+RRyzsROJ4sQ6ltYalqrtOnxmT8WDpx6i2Ra5oc28zTOaIZW3/sGCh8CjHtbql+7HKxuGMdBcRh9yoj7k/gxF16d9fQRtbl5HYc/y9l1JtY0gXWAx2Pl0d4q+UPbfr4jE6qYYEumvt0pEmNsGiL93Hy8DcJkKobkC7ozUwshYMrVTOBDgHXXeE4A7+lGZJstYcGB5rCghF3zPlJgkLMvGLOnrojSZM1bslOShnUNpSCSbejycThucDoXgzmb+Bvf2wS/vjkP4bVeu7zZxV7qjP2CfexEN9++veOcKajyF+scjoZeG6tPRImz3cd7c3N98tIHx2bZ6cFQmjUx1KhMtnFPaqTROnrCU/ewtdFsRz6beDXwPCninfuocJ1fQ+Jeqn4fIri63lOS1QBa/UJR3gxjKcuLizFodayrODBPHYnh24W5pSl6EaF9eyd3eFT/CNqboWjpntAOQF22hB0rwE/nnf2EO3nGcZeSeGKhlF6gSJ9J4Z//h8drr6vpu66G5FDxJnNMuQSWpwWZ6z26GfktZomKwaRpnmaMeG82+DVKWKiSEgn5ZMm1AGeH2TMkz2jeecCUzJjWmRgi5V8qQ9b4evOp8W4PBMyjxnl6crAl0wPaRzXT4Qcp18VPN92r1HR/aMwQwEQAA&quot;"/>
    <we:property name="isFiltersActionButtonVisible" value="true"/>
    <we:property name="isVisualContainerHeaderHidden" value="false"/>
    <we:property name="reportEmbeddedTime" value="&quot;2024-04-23T18:08:19.593Z&quot;"/>
    <we:property name="creatorTenantId" value="&quot;f564bc6e-41c9-4233-a0c4-e3f356be16fe&quot;"/>
    <we:property name="creatorUserId" value="&quot;100320035DD83AEE&quot;"/>
    <we:property name="creatorSessionId" value="&quot;cd19edd8-6614-4e2c-8821-20de37c8a5ad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63B49C5-0DF0-4333-B820-332D830CDA7A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ae9964cf-2c28-47df-ae25-dca27fd9d664&amp;config=eyJjbHVzdGVyVXJsIjoiaHR0cHM6Ly9XQUJJLVVTLUNFTlRSQUwtQi1QUklNQVJZLXJlZGlyZWN0LmFuYWx5c2lzLndpbmRvd3MubmV0IiwiZW1iZWRGZWF0dXJlcyI6eyJ1c2FnZU1ldHJpY3NWTmV4dCI6dHJ1ZX19&amp;disableSensitivityBanner=true&quot;"/>
    <we:property name="bookmark" value="&quot;H4sIAAAAAAAAA+1YUY/bNgz+K4Nf+hIMsmTZ1r31ctehwDYcekNfhqKgJMrnnmMZtnNrFuS/j7ITXJNmzbJL2+ywPMUURfIjKZLSMrJl11Sw+BVmGF1El97fz6C9/0FGk6jepklhwUnDtQahFKRxrA1x+aYvfd1FF8uoh7bA/m3ZzaEKAon4+7tJBFV1A0X4clB1OIkabDtfQ1X+iSMzLfXtHFeTCD82lW8hiLztoccg9oHY6ZtMiX8UpBFMXz7gLZp+pL7Bxrf95nsSubLqaUvYqhfXH5uWzFhu0LwaFhm3OdPKKWMdqFiahKe0s180gWdKigvflgaqaDCpxW60YBlNfTWfDf+ut+i3ft4afINuWKr7sl+QpJl/KAn4ipDdtJ5wD9QrNGDX5Dv/x7RFUmiji3j1jijdCGSwfxta8MXgr6mveyjrNUjHYlQx5xIQlU4Y8DwZ6Hv9sMb40j5AbUjrLsCXRdFiARuF1ydHX2Ddrqmv5vUaGd/1BRt9UdZFtU6SR/i/jRAMtMF8rz+QfwJM2uBbi+3lYkB6VbYbx/HJjsHfDSXBIlLmhMHMIpOaW6bTXDI445AN1Pel3YEjn1vQ/h7nGLbEJTloqQzLDEoeM9B4FmGbd0H9DppAfP/66vkE7TiUY8gUc4A649YkQhrBNXfpwZCdrgHsNfknrMl3n5V/tpo8p6RpSpzeQdv/BxNnM2MQ94dPuvE6LUbTT5kHlKm0Ao4LTf1A54ZmLGVEIvhZVJcwj9XFZ+aP5B3/xf8iUwqYF3gGaXIkzrHA5NahknGapUnMmUkdE/Y5RG3yFarhwVHpe5bDrz76VDSx06XG3KMdLZv6mfbnUiOPTv7TF8kD6TFWyZxLrU2emtRqJaTLLBPfsKEfd6P7B1nRVaWhJvBpAkQzpIt0+GOhhwFHM+oKqsO6t8MyDjCX0c8lQR9lv4VqHsS+uISuNC+iwWdl97qmWzSZdIvVGKtfDosIV/Kwf13o9kZ74O1OFutHP47BFrGBjIlEIks1iDTTfAj2lz16B81OOwmypHB5ohKpFEuswJTmwi+0163nAikyLp3Qisb+LM2TWGXf8LngTOrjGfaT46brg0cRiPf/cnxcOUbmBCp04XoFnLFcSnbwhMJg3+W874cHuy1frx8kH8tcdFdai/VYyUiRVTnVA2tSxZlKnYqfoC6I5FK6XKLQKI3myCyP5RNFOi2ESBPDk9hCnGlhk/yJIq00Gc9ioY1ByJQwRhwWWc5gd7AefvubjZ/3XQMGb6DGPU2HDirQybLHdI3V6i9XxB4UYhYAAA==&quot;"/>
    <we:property name="datasetId" value="&quot;99b329b0-88e0-4fa7-bf72-36ef67a583f5&quot;"/>
    <we:property name="pageName" value="&quot;ReportSection&quot;"/>
    <we:property name="reportUrl" value="&quot;/links/YZphXUPsoF?ctid=f564bc6e-41c9-4233-a0c4-e3f356be16fe&amp;bookmarkGuid=c2f6a0e0-8d1a-4e4e-9bb0-998af80e453a&quot;"/>
    <we:property name="reportName" value="&quot;Movie Lens&quot;"/>
    <we:property name="reportState" value="&quot;CONNECTED&quot;"/>
    <we:property name="pageDisplayName" value="&quot;Movie Lens Overview&quot;"/>
    <we:property name="backgroundColor" value="&quot;#FFFFFF&quot;"/>
    <we:property name="initialStateBookmark" value="&quot;H4sIAAAAAAAAA+1YUW/bNhD+K4Ne+mIMFClKYt4SJx2KLm2QDH0ZiuBIHhU2siRIctYs8H/vUbKRxvXqeklbL5ifrCN5d9/d6buj7iLru6aE2zcww+ggOqrr6xm017/IaBJVS9nbt69PD89fX745PD0hcd30vq666OAu6qEtsH/nuzmUQQMJ/3w/iaAsz6AITw7KDidRg21XV1D6v3HcTEt9O8fFJMKPTVm3EFRe9NBjUHtD2+mZbMe/CrIIpvc3eIGmH6Xn2NRtv3qeRM6XPR0JR/XtycemJTfuVu6/HBYZtznTyiljHahYmoSndLK/bcKeKRku6tYbKKPBpRa70YO7aFqX89nw7+SB/KKetwbP0Q1LVe/7W9I0q288AV8QsrO2JtyD9BgN2KX4qv5r2iIZtNFBvHhPkm4EMvj/EFqIxRCvaV314KslSMdiVDHnEhCVThjwPBnkG+OwxHhob6AyZHUd4GFRtFjAyuDJk6MvsGqX0pfzaomMr8eCjbHwVVEui+Qe/h8jBANtcL/WHyg+ASYdqFuL7dHtgPTYt6vA8cmawz8NJcEiUeaEwcwik5pbptNcMtjjlA3SS2/X4MjnlrR/xjmmLXFJDloqwzKDkscMNO5F2uZdML+GJggvXx0/n6TthnJMmWIOUGfcmkRII7jmLt2asqdrABtd/g0rit0X9M8Wk+dUNI3H6RW0/X+wcFYzBu3+8Fk3XpbF6PpT1gFVKq2A40JTP9C50RqUEYnge8EuYR6rii/cH8Vr8Yv/RaUUMC9wD8pkR5wjweTWoZJxmqVJzJlJHRP2OWRt8h3YcOuo9DPp8LuPPiVN7HSpMddoR8+m9UzX+8KROxf/05PklvIYWTLnUmuTpya1WgnpMsvED2zou93ovqEqutIbagKfF0A0Q7pIhz8WehhwNKOtYDqs13ZYxgHmXfS7J+ij7ndQzoPaF0fQefMiGmLmu1cV3aLJpQssx1ydblcRruTh/JLoNmZ72Ns9Wa7v4zgmW8QGMiYSiSzVINJM8yHZX4/oFTRr7SToksLliUqkUiyxAlOaC7/SXh98LpAi49IJrWjsz9I8iVX2Az8X7Ak/7mE/2W263voqAu39n453o2NkTqBCF65XwBnLpWRb31AY/Dua9/3wwe5BrJdfIO9pLrry1mI1MhkZsionPrAmVZyp1Kn4EeaCSi6lyyUKjdJojszyWD5SpdNCiDQxPIktxJkWNskfqdJKk/EsFtoYhEwJY8R2lX4G64P18NvcbOp53zVg8Awq3NB06EUFerPsN3aNSXDF63KnLrNYfAJECAINgxYAAA==&quot;"/>
    <we:property name="isFiltersActionButtonVisible" value="true"/>
    <we:property name="isVisualContainerHeaderHidden" value="false"/>
    <we:property name="reportEmbeddedTime" value="&quot;2024-04-23T18:08:55.881Z&quot;"/>
    <we:property name="creatorTenantId" value="&quot;f564bc6e-41c9-4233-a0c4-e3f356be16fe&quot;"/>
    <we:property name="creatorUserId" value="&quot;100320035DD83AEE&quot;"/>
    <we:property name="creatorSessionId" value="&quot;1c5b6907-f222-464b-860d-ac75191382f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8C751CC-D499-4326-8F77-61B90725C7C4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ae9964cf-2c28-47df-ae25-dca27fd9d664&amp;config=eyJjbHVzdGVyVXJsIjoiaHR0cHM6Ly9XQUJJLVVTLUNFTlRSQUwtQi1QUklNQVJZLXJlZGlyZWN0LmFuYWx5c2lzLndpbmRvd3MubmV0IiwiZW1iZWRGZWF0dXJlcyI6eyJ1c2FnZU1ldHJpY3NWTmV4dCI6dHJ1ZX19&amp;disableSensitivityBanner=true&quot;"/>
    <we:property name="bookmark" value="&quot;H4sIAAAAAAAAA8VVUU/bMBD+K8gvvFRTEto09A06mCZtE6ITQpp4uNrnYHDjyHYKXZX/vrMTNAod3QbT+hTf2Xff9/nzdc2EcrWG1RdYIJuwY2NuF2Bv90ZswKrNmMhzhIRnQiRpnsiDZCSRdpnaK1M5NlkzD7ZEf6FcAzoUpOA3NuY5H2UH6RgLGMsUhuk4Z1cDBlqfQRn2SNAOB6xG60wFWn3HrgSlvG2wHTC8r7WxEBrNPHgMzZa0ndYEMH13QDiAe7XEGXLfRc+xNtb36ywTkOXzNEllIhMcFuNE0hmptKcyodx8dXJfWwK8fuB9GpNJJopkfigPuZBwmI74MMvppF/VYc+UwJTGKg6aRZgWXYdqzaZGN4v4dbIRn5nGcjxHGVOVV35FlRZmqUiMltieWUNaxOh75CD68LW5m1qkhoJN0vaKIq4jF/Hvphs0i7pOTeVBVT3xYp4WPM8w57nEghdcZMMQ365Nz/tILKHihOR1pBsXOjzhfI6kxB3avaMSnxFP2sFuEEdlabEE3y9PXoEwmK4qn2HswjF62lS95dL/DXarnB+wEmifQB29BPXtTL0L0CaCaGmSVffv/6djv3bAHAdPnpxeg/Vh8sxvyO7Boe3D86c2N48exWX07Nt78qoN+a2TbdfL+dcTo8TKbhkYv6OuVpzu5bGubIE00cOHAA+RRt21Cp1D3oiYxshyzT4pYt7VvgDdhLL7x+AU32dRMuU+VjS4CdIMdXdRn3eXCP8C4XwU/hdXHfe6v7jvHTJ2Vy0xoblYzDlIyMa5LNI8gn5RUIjojhvvqf+GXeNvu9Cm8a4GjmdQ4RbBSSWg5yP+RLG2/QE3p2/f5wcAAA==&quot;"/>
    <we:property name="datasetId" value="&quot;99b329b0-88e0-4fa7-bf72-36ef67a583f5&quot;"/>
    <we:property name="pageName" value="&quot;ReportSection22da26b101f0f0e4870f&quot;"/>
    <we:property name="reportUrl" value="&quot;/links/YZphXUPsoF?ctid=f564bc6e-41c9-4233-a0c4-e3f356be16fe&amp;bookmarkGuid=5c38db64-5582-4c0f-a924-c7b2df6d171b&quot;"/>
    <we:property name="reportName" value="&quot;Movie Lens&quot;"/>
    <we:property name="reportState" value="&quot;CONNECTED&quot;"/>
    <we:property name="pageDisplayName" value="&quot;Gender&quot;"/>
    <we:property name="backgroundColor" value="&quot;#FFFFFF&quot;"/>
    <we:property name="initialStateBookmark" value="&quot;H4sIAAAAAAAAA81XwW7bOBD9lUKXXoxCpEVKzC1x0kXRpg2SRS+LoBiSQ0etLAkS5Y3X8L93RDmL1InjtG6T3KQhNXyPfG84WkY2b+sCFh9hhtFBdFRV32bQfHslolFUrmOfPr0/PTx//+Xj4ekJhava51XZRgfLyEMzRf85bzso+gwU/OdyFEFRnMG0f3NQtDiKamzaqoQi/w+HyTTkmw5Xowiv66JqoE954cFjn3ZO0+md1mZvxrQiGJ/P8QKNH6LnWFeNX78LwUyipNTaMAnj2HCB9I3LC09p+nR6cXJdNwRteUPpbRiMuc1irZwy1oFiwiRc0pd+UfdzJgRmWjW5gSIKMBtsB1TLaFIV3Sw8nfwQv6i6xuA5ujBU+twvKNOsmue0GStie9ZUtBcheowG7Dp8Vf07aZAWtNEBW11SpB3IBfy76dKkR/BNhM7M2CVMxzLjXHKZmT/Bt2t7IBt0D6f46hzKKd5DeLR5MC4Z45inaYZjC0Ihi/HJgFbGdHXQ4yOQmkyDlkLFjkHMJOfAnw7pX1habLYIaB58NqlKD3m5FsaYjl5hql3GY22RZABBO21eTou1M4P/wtPfA4l8Rlbuba+/kgL7PKt+RRyzsROJ4sQ6ltYalqrtOnxmT8WDpx6i2Ra5oc28zTOaIZW3/sGCh8CjHtbql+7HKxuGMdBcRh9yoj7k/gxF16d9fQRtbl5HYc/y9l1JtY0gXWAx2Pl0d4q+UPbfr4jE6qYYEumvt0pEmNsGiL93Hy8DcJkKobkC7ozUwshYMrVTOBDgHXXeE4A7+lGZJstYcGB5rCghF3zPlJgkLMvGLOnrojSZM1bslOShnUNpSCSbejycThucDoXgzmb+Bvf2wS/vjkP4bVeu7zZxV7qjP2CfexEN9++veOcKajyF+scjoZeG6tPRImz3cd7c3N98tIHx2bZ6cFQmjUx1KhMtnFPaqTROnrCU/ewtdFsRz6beDXwPCninfuocJ1fQ+Jeqn4fIri63lOS1QBa/UJR3gxjKcuLizFodayrODBPHYnh24W5pSl6EaF9eyd3eFT/CNqboWjpntAOQF22hB0rwE/nnf2EO3nGcZeSeGKhlF6gSJ9J4Z//h8drr6vpu66G5FDxJnNMuQSWpwWZ6z26GfktZomKwaRpnmaMeG82+DVKWKiSEgn5ZMm1AGeH2TMkz2jeecCUzJjWmRgi5V8qQ9b4evOp8W4PBMyjxnl6crAl0wPaRzXT4Qcp18VPN92r1HR/aMwQwEQAA&quot;"/>
    <we:property name="isFooterCollapsed" value="true"/>
    <we:property name="isFiltersActionButtonVisible" value="true"/>
    <we:property name="isVisualContainerHeaderHidden" value="false"/>
    <we:property name="reportEmbeddedTime" value="&quot;2024-04-23T18:09:16.322Z&quot;"/>
    <we:property name="creatorTenantId" value="&quot;f564bc6e-41c9-4233-a0c4-e3f356be16fe&quot;"/>
    <we:property name="creatorUserId" value="&quot;100320035DD83AEE&quot;"/>
    <we:property name="creatorSessionId" value="&quot;3fd4f100-97dc-4142-97e3-8ee23e3a665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A8287781-7821-4031-BA48-75B4757BF076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ae9964cf-2c28-47df-ae25-dca27fd9d664&amp;config=eyJjbHVzdGVyVXJsIjoiaHR0cHM6Ly9XQUJJLVVTLUNFTlRSQUwtQi1QUklNQVJZLXJlZGlyZWN0LmFuYWx5c2lzLndpbmRvd3MubmV0IiwiZW1iZWRGZWF0dXJlcyI6eyJ1c2FnZU1ldHJpY3NWTmV4dCI6dHJ1ZX19&amp;disableSensitivityBanner=true&quot;"/>
    <we:property name="bookmark" value="&quot;H4sIAAAAAAAAA+1WS3PbNhD+Kx1ectF0+BbpW6zYncy0qRtl0kPH08FjQSMmCRYE3Sga/vcuAMqxFNlWEjv2oTdgsVh8+/oW64DLvqvJ6g1pIDgKjpW6bIi+/CkLZkG7LSuYyGnM5nnE0rwERouco5bqjFRtHxytA0N0Bea97AdSW4Mo/Ot8FpC6PiOV3QlS9zALOtC9akktP4FXxiOjBxhnAXzsaqWJNbk0xIA1e4XquEco0c8JvkiYkVewBGa89C10Sptpn5dhms9LxhNK8zjlhGcU7whZGzRjzdHVycdOI7T1xsNTdxjGvAhpKfCuIGWUsTTO8aZZdVZngWAqpSUjdeBgaug9qnWwUPXQuNXJlnypBs3gLQh31BppVmipUVcSgzGit2daYSyc9BUwwifxhfp3oQEf5MFRNJ6jpPfOOfz3u2tj5uK6UK0hsp0cT1lYEFGmMRVWOcnCJLfyXrZVPWXi89133m/ZYOpsmukHfNHaGS3EeU5FHIdlxiHhsQAIw7m9uz/OTxzD0MfwLjf7WjLQW34GDWA52wUnhjg/Ov+WfdqeK+6Owbm5Dn6V6Lq3/Z7UgzX74pj0kr0IXMxk/7rFWkZIS6h9+n6734RtDHt/RCfGTfGj0x9ulITT7R3Eh43juQOepkCpCKMkpCnlUZEJcUeyt5oKYsYYZXERpfN8zuM0icSPa6oKWr23p2bXNfmSX5GWAX+U91dA9J5qnD2DjjggAi+rSkNFzLQ9eXB0Tvq35E5+OrQToWdPjdbOn7b6Aq4X74CNvoFsaqRknG7sErgHtlANVYsLos020+JGc9DHK9dYr6TezLx4tuPIE+ZqPL+FlabiXj0YL03t5EnJUtKcFBErSxLFIociS+6dZsShOx6Mwde/GGo8SnlZoFEeFkXG0zz3w/Q7TEIy5wxEQWgxT0SRlAWFJ5+Tt9Di/2PyG8PoCzIjeZ6GguJwFFGUiywU6b2pfqe6N9ffU4dx89nFFj/VqnHK0++8H+g/A2BD7Xb/cnOA6z82i7ssNdbEjnezwCfZse2kp2/qbWjxsyJ2vs/R4TH1GwdhL8O43wMeTACEhBo5Bx/6/Ycx4TVEfdAECD0FYiZxGoSuFHx84huBvDvgeP3PC/wsTWFsudzAf70D9iuq97BIO+iE1nD7/euym9rrMShpC9Jz/Kvc4MwDfyrPl8WNBmhIt/vX2MuZv2g1dI9Dma5V9g0SNZi+IwzOSAt7BgqGkrTc+nr4RBjH/wA9dTL36xAAAA==&quot;"/>
    <we:property name="datasetId" value="&quot;99b329b0-88e0-4fa7-bf72-36ef67a583f5&quot;"/>
    <we:property name="pageName" value="&quot;ReportSection6904679cd3bb624dad5b&quot;"/>
    <we:property name="reportUrl" value="&quot;/links/YZphXUPsoF?ctid=f564bc6e-41c9-4233-a0c4-e3f356be16fe&amp;bookmarkGuid=93e33fc1-366a-4a24-b5f1-487726d70dd2&quot;"/>
    <we:property name="reportName" value="&quot;Movie Lens&quot;"/>
    <we:property name="reportState" value="&quot;CONNECTED&quot;"/>
    <we:property name="pageDisplayName" value="&quot;Movies and their Ratings&quot;"/>
    <we:property name="backgroundColor" value="&quot;#FFFFFF&quot;"/>
    <we:property name="initialStateBookmark" value="&quot;H4sIAAAAAAAAA+1WS3PbNhD+Kx1ectFk+Bbpm63YmUziR61Meuh4MngsZMQkwYKgG1Wj/94FQDmWIttqasc+5AYsgN1vX99iEXDZtRWZn5Aagr3gQKmrmuir37JgFDSD7PT0/fH++fvPJ/vHhyhWrZGq6YK9RWCInoH5JLueVFYDCv+8GAWkqs7IzO4EqToYBS3oTjWkkv+Av4xHRvewHAXwta2UJlbl1BADVu01Xsc92o5eJ2iRMCOvYQrMeOk5tEqbYZ+XYZqPS8YTSvM45YRnFN8IWRlUY9XR+eHXViO0xcqlI3cYxrwIaSnwrSBllLE0zvGlmbf2zgTBzJSWjFSBg6mh86gWwURVfe1Wh2vyqeo1g3MQ7qgx0sxRU62uJQZjid6eaYWxcNI3wAgfxJfq74kGNMiDvWh5gZLOO+fwP+yujZmL60Q1hshmcDxlYUFEmcZU2MtJFia5lXeymVVDJr69/ej9ljWmzqaZfkGLVs/SQhznVMRxWGYcEh4LgDAc27fb4/zMMQx9DO9zs6skA73mZ1ADlrNdcGKI86P1tqxpe664Owbn5iL4INF1r/sTqXqr9tUB6SR7FbiYye5dg7WMkKZQ+fQdP6zCNoZ9v0QnlqviR6e/3CoJd7dzEB83jhcOeJoCpSKMkpCmlEdFJsQ9yV5rKogZY5TFRZSO8zGP0yQSP6+pZtDorT01uqnJfX5NGobSp7A/B6K3VOPoBXTEDhHYn800zIgZtoePjs5JP0vu5Ed9MxB69txo7fxpZt/B9eINsNEPkE2FlIzTjV0B98AmqqZqckm0WWda3GgO+mDuGuuN1KuZF482HHnGXC0v7mClobjnj8ZLQzt5UrKUNCZFxMqSRLHIociSB6cZcegOemPQ+ndDjUcpLwtUysOiyHia536Y/g+VkIw5A1EQWowTUSRlQeHZ5+QdtPhrTP5gGH1BZiTP01BQHI4iinKRhSJ9MNUfVXty8z11GFefXWzxI61qd3n4jnc9/asHbKjN7p+uDnD9+2pxn6baqtjwbhT4JDu2He7p2/dWtPjtIna+z9HuMfUbB2Erw7jfAx4MAISECjkHDZ3+NCa8gah3mgChp0DMJE6D0JWCj098K5D3Bxyf/3GJn6UhjA2XK/jvNsD+h+rdLdIOOqEV3P3+puyG9noKSlqD9BL/Krc4c8efystlcaMBatJu/jW2cuZbrfr2aSjTtcq2QaJ607WEwRlpYMtAwVCShltfd5oII+u8HCp81wmyXP4L64pEwgwRAAA=&quot;"/>
    <we:property name="isFooterCollapsed" value="true"/>
    <we:property name="isFiltersActionButtonVisible" value="true"/>
    <we:property name="isVisualContainerHeaderHidden" value="false"/>
    <we:property name="reportEmbeddedTime" value="&quot;2024-04-23T18:09:53.969Z&quot;"/>
    <we:property name="creatorTenantId" value="&quot;f564bc6e-41c9-4233-a0c4-e3f356be16fe&quot;"/>
    <we:property name="creatorUserId" value="&quot;100320035DD83AEE&quot;"/>
    <we:property name="creatorSessionId" value="&quot;005007a0-b291-49ef-a227-b059063d688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286D1FD0-EE37-4F1C-9E20-35FF4A3272F6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ae9964cf-2c28-47df-ae25-dca27fd9d664&amp;config=eyJjbHVzdGVyVXJsIjoiaHR0cHM6Ly9XQUJJLVVTLUNFTlRSQUwtQi1QUklNQVJZLXJlZGlyZWN0LmFuYWx5c2lzLndpbmRvd3MubmV0IiwiZW1iZWRGZWF0dXJlcyI6eyJ1c2FnZU1ldHJpY3NWTmV4dCI6dHJ1ZX19&amp;disableSensitivityBanner=true&quot;"/>
    <we:property name="bookmark" value="&quot;H4sIAAAAAAAAA+1XUU/bMBD+K5Nf2KQIxaFNU96gYxMaIATTNGnqw9W5BIMbR45TYFX/+85O2rVQ6DRAiGmVKsXny/m77z5f7ClLZVUquD2BMbJdtq/11RjM1bsuC1ixassShG7WE72M8z6P+500yshLl1bqomK7U2bB5Gi/yaoG5QKS8ccwYKDUKeRulIGqMGAlmkoXoORPbJxpypoaZwHDm1JpAy7kuQWLLuyE3GlMUPj2Dq0IwsoJnqOwjfUMS21sO46iFKJ4xEOehVmInaQXOpSZVJbCuHCj24Ob0hC06TzDT34yjNIkHPWzvkgz6POu6EQxvWlvS+czIDC5NlKAYh6mwapBNWUDreqxfzpYsZ/r2gg8w8xPFVbaW4o01hNJZMwo21OjiQtv/YgC0tZ8oa8HBmnBlO3y2ZAsVZOcx785XceZ53WgCwuyaBNPRjwRcYSxiDNMRCLSqOPs67lp895LJ1AIQvK0pOvKrXAn5zMkJq7RvNvL8V7i4SzYDGIvzw3mYNvhwRMQOtEV+T2MjdlbP9VFKzn+2mDX0vkZixTNHajdx6A+n6g3AVpF4CVNtKp2//9W7NcGWCXAkiYHF2Cs6zGjS5K7U+hsvv1pmculTfHda/b5NTn04GV+oehv3esVqnnnoRVTsHAMpZvw4bYH2hia9687h0pQ6MO0YXRcgpHVnN/56IssHCsBO8LMvtTWOpvjP5JEbEP5N1C1Y5snR+RDP2rWTRZt5V4xgSXtPAZ96xgUbrXoyXeMFlxNCPp8R2+3WzggWHVhT3RxUiv1fjnRD2zodsU/UcyI/y+my735qv2GfLwINl3qdNUL9Y3geXmjfASIC0w9VYcWxw1wmaILILF6M/pcNJvgTckxYBNnbttD6BMhFXJ6cG5Nyd9gORbt4q2XI+Kr5Ri6nFhPxKIb7fAeJkAXF+jwXrzxzPvSZ/0cC7PmqP8n5yIlBVG1fCKiLmlyf09qW+WUlc1SXoY0r1OcN72HqN2HSopF533okOXd/6ZjbqChKVWGId1IkpGADKJenCU89rgfJQQ8uv3aWlp/5aDYiHotUbq2VQkCT6HANYQRUUCKTDeQ5m6sC8Zms1+cOmsuSw8AAA==&quot;"/>
    <we:property name="datasetId" value="&quot;99b329b0-88e0-4fa7-bf72-36ef67a583f5&quot;"/>
    <we:property name="pageName" value="&quot;ReportSection22da26b101f0f0e4870f&quot;"/>
    <we:property name="reportUrl" value="&quot;/links/YZphXUPsoF?ctid=f564bc6e-41c9-4233-a0c4-e3f356be16fe&amp;bookmarkGuid=5ec0a752-f0c1-4d6f-9161-00f9e0bf9c7f&quot;"/>
    <we:property name="reportName" value="&quot;Movie Lens&quot;"/>
    <we:property name="reportState" value="&quot;CONNECTED&quot;"/>
    <we:property name="pageDisplayName" value="&quot;Gender&quot;"/>
    <we:property name="backgroundColor" value="&quot;#FFFFFF&quot;"/>
    <we:property name="initialStateBookmark" value="&quot;H4sIAAAAAAAAA8VV30/bMBD+V5BfeKmmJLRp4K3tyh4YUJUJTZrQdHHOweDGkeMUuir/+85O0PjRkWkwLU/xnXP3fZ8/X7Ysk1WpYHMGK2RHbKr17QrM7d6IDVjRxc7PT04ny5PvZ5PTOYV1aaUuKna0ZRZMjvZSVjUoV4GC364GDJRaQO5WAlSFA1aiqXQBSv7AdjOlrKmxGTC8L5U24EpeWLDoyq5pO62pd/jhgDoCt3KNF8htG11iqY3t1lGUQRSnYRCKQAQ4TMaBoG+EVJbKuHLpZn5fGoK2faB07JNBlCVBeigOeSbgMBzxYRTTl3ZTuj0zApNrIzko5mEarFpUWzbTql75t/mT+IWuDcclCp8qrLQbqrTSa0liNMR2YTRp4aMfkUPWha/13cwgNczYUdhcUaRqyXn8/XSdZl7XmS4syKIjnqRhwuMIYx4LTHjCs2jo4ru16XhPsjUUnJC8jXRduQ7POC+RlLhDszfJ8QXxoBn0g5jkucEcbLecvwGhM12Rv8DYhn30uC46y4X/G+xOOT9hkaF5BnX0GtT3M3UfoKcIvKVJVtXd/1+O/dICqzhY8uTsGox1Mya9Ibs7hzYP15/a3Dy6FF+9Z9/fk1eNy495zEfRQTjGBMYihGE4jntvzr+eGDkWZsfA+BN1leR0Lo91ZSuk2e1eMrDgaZRtK9fZ5XXm0+hZbtlnSczb2pegald2fwqV5PuEqPHC/eao/PbqL86rR4b2qAQGNNeSlIOAaByLJIw97lcFAY9uWltL/Z/YzT+7hdK1rUrguIACdwhGQgHZP+sRzf33mO9BiGSq+kR+2N/ybX4C29jfN7IHAAA=&quot;"/>
    <we:property name="isFooterCollapsed" value="false"/>
    <we:property name="isFiltersActionButtonVisible" value="true"/>
    <we:property name="isVisualContainerHeaderHidden" value="false"/>
    <we:property name="reportEmbeddedTime" value="&quot;2024-04-23T18:10:58.058Z&quot;"/>
    <we:property name="creatorTenantId" value="&quot;f564bc6e-41c9-4233-a0c4-e3f356be16fe&quot;"/>
    <we:property name="creatorUserId" value="&quot;100320035DD83AEE&quot;"/>
    <we:property name="creatorSessionId" value="&quot;42502125-1829-41f4-b3ca-60e1311b6bc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67172F75-69AF-4C4E-AA18-393FAC1F7C9E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ae9964cf-2c28-47df-ae25-dca27fd9d664&amp;config=eyJjbHVzdGVyVXJsIjoiaHR0cHM6Ly9XQUJJLVVTLUNFTlRSQUwtQi1QUklNQVJZLXJlZGlyZWN0LmFuYWx5c2lzLndpbmRvd3MubmV0IiwiZW1iZWRGZWF0dXJlcyI6eyJ1c2FnZU1ldHJpY3NWTmV4dCI6dHJ1ZX19&amp;disableSensitivityBanner=true&quot;"/>
    <we:property name="bookmark" value="&quot;H4sIAAAAAAAAA71VS0/jMBD+KytfuESrJn0k4UYLSEi7CFHEHlY9TJxJMCRx5DiFbpX/vmO7ZemDl7Yip3g8/uabmW/sJUtFUxewuIQS2TEbS/lQgnr4NmQeqzZt/X4Qxkk/iLIohDiF4SDLyEvWWsiqYcdLpkHlqG9F00JhAMn4e+YxKIoryM0qg6JBj9WoGllBIf6gc6YtrVrsPIZPdSEVGMipBo0Gdk7utCYq/vc+RQSuxRynyLWzXmMtlV6tQz8YBKMYoiQbBWEWRjEGdCYThSYYA5cszp5qRdSW6wzP7WYvSKNeEmcxTzOI/SEnHDqpF7XxmRCZXCrBoWCWpsLGsVqyiSza0v6dbdinslUcrzGzW5UWekFIpZwLKkZH2V4pSbWw1lPkkK7Md/JxopACpuzY72ZkaVxylv/76Zqa2bpOZKVBVKvEgwTCGEdDyAbY46MsHCaW2f7aHDzvtjFBttKWnLe1bfdO5r3O+yoWJzl+u4YqxzdJnKRzqDhZtxmc5LnC3GWxQ+Nz9Iz0q3yHoDNb63lbrYTv75K1WiHPYjVY/6Rw43KoxVzqG0gKNKOb3JOKTOPpmFQpqvHC9v5UqPV0+d5/5fN+07vZeqLJ4/6lzuVjY9kcOiIFdJAHg3+pn1lnNoNelvrgj4Ie4CiIUt4Pv3LW9t8xOVZqzxXzAdk0heCoNiTDSqTb3vwQLCpziDKpXTQT/Dnbzb/b9W0ekJaVLO2x1fNTUoTtHDzmOPRM337docJV16pUrCfuUurdylxsVesT3XYLS+i1EhKZWyha+8YR7A+hXQ2WzkyuRxMlSjwyvkYTThnmXAoa9hSrlKktJ1pV7IccQyO4gSRWormo6GmkFk6xcHPz830I886yNZ1XJu85sQPLzo0G54NBFMTDQRyk2SDqj5KYG5Q3BQiW3bjVmuJv3Fz22y9M2eqmBo5XUOGeglOVoErNBHy8Yl33Fwof1pQzCQAA&quot;"/>
    <we:property name="datasetId" value="&quot;99b329b0-88e0-4fa7-bf72-36ef67a583f5&quot;"/>
    <we:property name="pageName" value="&quot;ReportSection7124269a8bf627f789e2&quot;"/>
    <we:property name="reportUrl" value="&quot;/links/YZphXUPsoF?ctid=f564bc6e-41c9-4233-a0c4-e3f356be16fe&amp;bookmarkGuid=3e72a14f-40dd-45b8-83a6-330dbc06fb0e&quot;"/>
    <we:property name="reportName" value="&quot;Movie Lens&quot;"/>
    <we:property name="reportState" value="&quot;CONNECTED&quot;"/>
    <we:property name="pageDisplayName" value="&quot;Occupation&quot;"/>
    <we:property name="backgroundColor" value="&quot;#FFFFFF&quot;"/>
    <we:property name="initialStateBookmark" value="&quot;H4sIAAAAAAAAA71VTU/jMBD9K8gXLtGqCW3a9NYWkFYsH2oRl1W1mjiTrMG1I8cpdKv89x07RQu0S2EX0VM8Y795783YXbNMVKWE1QUskA3ZWOu7BZi7gx4LmNrELi/PzkfTsx8Xo/MTCuvSCq0qNlwzC6ZAeyOqGqRDoOD3ecBAyiso3CoHWWHASjSVViDFL2w3U8qaGpuA4UMptQEHObNg0cEuaTutqXb45YgqArdiiTPkto1OsdTGbtb9MOpGcQKDNI+jft4fJBjRmVxISzAOLl2dPJSGqK0fJZ36ZCfKBp00yROe5ZCEPU44dNKuSrdnQmQKbQQHyTxNg1XLas0mWtYL/3XyLD7TteE4xdynlBV2RUgLvRRkRkNqr4wmL3z0GDlkm/BPfT8xSAUzNgybOUWqVpznv1+u88z7OtHKglAb4VEK/QTjHuRd7PA47/dSz2y3Nx+uu65ckReyNed16du9pbzTBJ/FYlTgwRRUga+SGGVLUJyiLxmMisJg0arYovE+em70VbFFsA376GmtNoMfbpP1s0I75eZi/RmF61ZDKZbaXkMq0V3d9JamyDWejmmToRmvfO+PhXm8XWHwX3r2N72ZP95o2nH7dM71feXZfHRFKthCfhj80/mZNy4ZdfIshDCOOoBxNMj4Uf8z79ruN6ZAZXY8MW8Ym0oKjubZyLAF0mvvPjKw4GWUbSlX2eV15tPoVa7ZN0HKW+wbkLWDPRxDJfgh85aJ6quip54ozVC2c3C+H8L9b7jz3vi/TJLf+y/N3mNj22rOu91BlPS6SZTl3cFRnCbcobxqKHh249paqv/sJvrfbqN1basSOF6Bwh2Gk0ugMtfRNzkWOEbCvQTvcLhpfgMDjFwfJAgAAA==&quot;"/>
    <we:property name="isFooterCollapsed" value="true"/>
    <we:property name="isFiltersActionButtonVisible" value="true"/>
    <we:property name="isVisualContainerHeaderHidden" value="false"/>
    <we:property name="reportEmbeddedTime" value="&quot;2024-04-23T18:11:25.879Z&quot;"/>
    <we:property name="creatorTenantId" value="&quot;f564bc6e-41c9-4233-a0c4-e3f356be16fe&quot;"/>
    <we:property name="creatorUserId" value="&quot;100320035DD83AEE&quot;"/>
    <we:property name="creatorSessionId" value="&quot;312241a9-9d53-44be-82a5-d9adefdd5dc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6C016F7A-5D10-400E-8EE7-F94EE395263B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ae9964cf-2c28-47df-ae25-dca27fd9d664&amp;config=eyJjbHVzdGVyVXJsIjoiaHR0cHM6Ly9XQUJJLVVTLUNFTlRSQUwtQi1QUklNQVJZLXJlZGlyZWN0LmFuYWx5c2lzLndpbmRvd3MubmV0IiwiZW1iZWRGZWF0dXJlcyI6eyJ1c2FnZU1ldHJpY3NWTmV4dCI6dHJ1ZX19&amp;disableSensitivityBanner=true&quot;"/>
    <we:property name="bookmark" value="&quot;H4sIAAAAAAAAA91XbW/bNhD+K4G+tAOMQK+OlG+Jk2LB0jRwin4ZjOFEkTJbWtQoyq1r5L/3SEqJ7cSN13httgABzOPx+NzD547U0it4UwtYXMGMesfeqZSfZqA+HSTewKvWbXCUhH6astRnWeYPsyBOAb1krbmsGu946WlQJdUfeNOCMAHR+Odk4IEQ11CaEQPR0IFXU9XICgT/Sp0zTmnV0tuBR7/UQiowIW80aGrCztEdxwglOIxwRyCaz+kNJdpZx7SWSnfjnJIojodJxCLIgqOEQZ7jGsaFxjAmXL44/1IrhLbsM3xjJ/2wSP08YxkpGC5NSBwOcaVe1MZnhGBKqTgB4VmYijYO1dIbSdHO7K/zNfuNbBWhY8rsVKW5XmCkmZxzJOMWs71WErmw1jNKoOjMU/l5pChuWHjHwe0ELY1LzuJ/Ol3DmeV1JCsNvOoSTwNSDKN8GOYkDMM4jQNmfde4cUJYdpxE6VERZyzMIU7CMKKMZb6ZXSPuUad/gTgriIMxLY3XBn0r1lX2fGNYOfAO00kxh4qgwyagk7JUtATdDc+fgdaIuCofnLMzW+ubtuokHDzEPVjun8C2Mce8AeikRE6hKukj5FnpIVzR1em9st47bDWfS/0eckFNJ8g/oiiNjnCZVAVVpwvL+hlXfbGGg2eR+mQGt5O+P6DDx9WqkZ8bC2bPG+J+LuKPRN9J0ZNbMxMOWRblaZLkPhQQpqnv0wfFu6WxpTmhWZCyLE6DgAR+HiS71efvnCpQZLq4pHMqHmZ1N//P6VxZ6l1KYkvu4N5oXLpNHUuPqHPw/6vnl0H41ma6A+MvI4OvvCay+DktLdhsaS+DgrtDfLolvjDAE/cOhKrpX4EOppLC/nLAMSthVrq5v1uqFgjDztvtDx9ud9htgUt5g9UvoG6MKszb05iueVX1Y6P13YK69rTfmL1+d4qKTkpKbU6AF9SewQcQreGqaoWwN8jAi/HdHvoBDYEAiwrIsyTafoH8xMb66BVrjH9dnG301eQXvpO23UJPNpRmCjV9C/WPvpB+GdU2tSkvpwL/rbwaKnqYCLoADSYvnHBC7r7YcKohGP6icAhnNSje9Hj70R+8MvyZ+md672c07iFfclS3OxVbFOj16t34lemLLsEZ1WAyMfU4km2lr2R1hWXz2uXUsfObNzF15orlHt/bu8XLFcXt7aHZ54M7EyBTWtgULjSduS26cuddg/yvsD7w5sbYaQc/KL1347uH7lGSxwEEJE1YEg8ZCTMaWO19r8bAqvK01RrRr9WZCYlf1nkOCU2HUZGngO/ggD0rpI16b0ENqdK+xmWrmxoIvYbKFULtaLIntHS3WkGLXi5bqDJdvRco/n0DSiBlfqURAAA=&quot;"/>
    <we:property name="datasetId" value="&quot;99b329b0-88e0-4fa7-bf72-36ef67a583f5&quot;"/>
    <we:property name="pageName" value="&quot;ReportSectionbec344653f3a9175fabb&quot;"/>
    <we:property name="reportUrl" value="&quot;/links/YZphXUPsoF?ctid=f564bc6e-41c9-4233-a0c4-e3f356be16fe&amp;bookmarkGuid=750942c2-292d-44b4-afa0-2b5380ff11b9&quot;"/>
    <we:property name="reportName" value="&quot;Movie Lens&quot;"/>
    <we:property name="reportState" value="&quot;CONNECTED&quot;"/>
    <we:property name="pageDisplayName" value="&quot;Location&quot;"/>
    <we:property name="backgroundColor" value="&quot;#FFFFFF&quot;"/>
    <we:property name="initialStateBookmark" value="&quot;H4sIAAAAAAAAA91XbW/bOAz+K4U/B4VfU7vf0pfhDmu3oh325RAMlEy72hTLJ8vZsiD/fZTkrGnTXrO1dy3uUyySIh8+IillGZSiayUs3sEMg8PgSKkvM9Bf9rJgFDSD7P37t+eTy7ef3k3OT0msWiNU0wWHy8CArtF8FF0P0nog4V/TUQBSXkBtVxXIDkdBi7pTDUjxHb0xqYzucTUK8FsrlQbr8sqAQet2Tua0ptjRfkIRgRsxxyvkxksvsVXaDGuGPEnTcZZUCRTRQVYBY7SnEtKQG+uOLU6/tZqgLdcpvXHKMC7zkBVVwcuKtmY8jce00yxaa3NMYGqlBQcZOJgaO49qGRwr2c/c1+kt+ZXqNcdLrJyqMcIsyNNMzQWRsaJsL7QiLpz0BDmUg/hafT3WSAHL4DBaTUnS+eQc/sfTtZw5Xo9VY0A0Q+J5xMtxwsYx43Ecp3kaVc72Fjf+5JcDJ0l+UKZFFTNIszhOsKqK0GpvEXev0b9AnCuIvUusrdUd+jakm+yFVrBx4AOmSTmHhpPBXUCTutZYgxmWp09Aa4u4qbfO2Yud9E3fDCUcbeMeLZ+fwL6zx3wH0KQmTqGp8R7yXOkRXDn06U1lffDYWjFX5gMwiXYSsM9UlLaOaJvSJeqjhWP9ROh1s0ajJ5H6aAar6Xo+kMHnza5RXzsH5pkDUjzv8Xe871TR05XVxOOqSFieZSyEEuI8D0Pcat4HBlvOOBZRXhVpHkU8ClmU7daffwjUoPn14gznKLez+qn/dTo3tgZniruW27sRWpMhqGfpnuoc/f/6+XUQ/uAw3YHx15HBd9FyVb7QSHsdFPw8xMdH4isDPPXvQGi69SvQw9RKui8PnLKSdqfX/d2jXhAMp3fh97fD7Q8haKvoqPsltJ2tCvv2tKIL0TTrta313Zz68fS8Ptf1u5NXMtJKGXsCokR3Bh9B9parppfS3SCjIM3DKg4jjIFDlZTAiix5+AL5DwfrvVesFX768+TOXM1e8J300C306EDprqHFc2h3HCfx3XHyYlT7ujnIWBpBxPOsytJxxeMCI+v0H3MG5+WoN4Z83crbuqR/OoxBhvk4KVkO9C6Jqie5dF5vJMEM6Y+o/VC96VrgeAENOqJbn7f9A0ZqN2VKe47uW9vfM0Ht4OO7LqLQtssCF4MQCXsz7Gbv326rH99QuKBWDwAA&quot;"/>
    <we:property name="isFiltersActionButtonVisible" value="true"/>
    <we:property name="isVisualContainerHeaderHidden" value="false"/>
    <we:property name="reportEmbeddedTime" value="&quot;2024-04-23T18:10:25.893Z&quot;"/>
    <we:property name="creatorTenantId" value="&quot;f564bc6e-41c9-4233-a0c4-e3f356be16fe&quot;"/>
    <we:property name="creatorUserId" value="&quot;100320035DD83AEE&quot;"/>
    <we:property name="creatorSessionId" value="&quot;fa604b25-a5b9-40a1-8ec7-4701cfe5de92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Bethany Gerlach</cp:lastModifiedBy>
  <cp:revision>3</cp:revision>
  <dcterms:created xsi:type="dcterms:W3CDTF">2018-06-07T21:39:02Z</dcterms:created>
  <dcterms:modified xsi:type="dcterms:W3CDTF">2024-04-23T18:17:21Z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