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6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DFF2-C085-4817-B8A9-7ED36D071F8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C151-BE4D-4926-BDDF-5ED6E69D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68864" y="2072984"/>
            <a:ext cx="16691772" cy="13648295"/>
            <a:chOff x="848083" y="3091293"/>
            <a:chExt cx="16691772" cy="136482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" t="3699" r="5337" b="1203"/>
            <a:stretch/>
          </p:blipFill>
          <p:spPr>
            <a:xfrm>
              <a:off x="2119746" y="3091293"/>
              <a:ext cx="15420109" cy="77931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260"/>
            <a:stretch/>
          </p:blipFill>
          <p:spPr>
            <a:xfrm>
              <a:off x="848083" y="11029949"/>
              <a:ext cx="16423392" cy="5709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092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05344" y="2256615"/>
            <a:ext cx="12671766" cy="11630272"/>
            <a:chOff x="1605344" y="2256615"/>
            <a:chExt cx="12671766" cy="116302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" t="1886" r="6777" b="961"/>
            <a:stretch/>
          </p:blipFill>
          <p:spPr>
            <a:xfrm>
              <a:off x="2036619" y="2256615"/>
              <a:ext cx="12240491" cy="6421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344" y="8678197"/>
              <a:ext cx="12650984" cy="5208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25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Gorbett, Tom (Walter)</dc:creator>
  <cp:lastModifiedBy>Gorbett, Tom (Walter)</cp:lastModifiedBy>
  <cp:revision>4</cp:revision>
  <dcterms:created xsi:type="dcterms:W3CDTF">2023-03-05T15:52:21Z</dcterms:created>
  <dcterms:modified xsi:type="dcterms:W3CDTF">2023-03-06T16:49:50Z</dcterms:modified>
</cp:coreProperties>
</file>