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5"/>
  </p:notesMasterIdLst>
  <p:sldIdLst>
    <p:sldId id="256" r:id="rId2"/>
    <p:sldId id="295" r:id="rId3"/>
    <p:sldId id="297" r:id="rId4"/>
    <p:sldId id="302" r:id="rId5"/>
    <p:sldId id="298" r:id="rId6"/>
    <p:sldId id="303" r:id="rId7"/>
    <p:sldId id="299" r:id="rId8"/>
    <p:sldId id="304" r:id="rId9"/>
    <p:sldId id="300" r:id="rId10"/>
    <p:sldId id="301" r:id="rId11"/>
    <p:sldId id="305" r:id="rId12"/>
    <p:sldId id="306" r:id="rId13"/>
    <p:sldId id="307" r:id="rId14"/>
    <p:sldId id="308" r:id="rId15"/>
    <p:sldId id="309" r:id="rId16"/>
    <p:sldId id="310" r:id="rId17"/>
    <p:sldId id="312" r:id="rId18"/>
    <p:sldId id="311" r:id="rId19"/>
    <p:sldId id="314" r:id="rId20"/>
    <p:sldId id="313" r:id="rId21"/>
    <p:sldId id="315" r:id="rId22"/>
    <p:sldId id="316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3" autoAdjust="0"/>
    <p:restoredTop sz="94660" autoAdjust="0"/>
  </p:normalViewPr>
  <p:slideViewPr>
    <p:cSldViewPr>
      <p:cViewPr varScale="1">
        <p:scale>
          <a:sx n="84" d="100"/>
          <a:sy n="84" d="100"/>
        </p:scale>
        <p:origin x="136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4.10.2021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581431" y="4478669"/>
            <a:ext cx="5840403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проф. П. Бойчев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ФМИ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Problem%204%20-%20New%20colo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hyperlink" Target="Problem%205%20-%20Screen%20size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Problem%206%20-%20Error%20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Problem%207%20-%20Error%20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Problem%208%20-%20Error%203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Problem%209%20-%20Error%204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oblem%201%20-%20Setu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oblem%202%20-%20getContex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roblem%203%20-%20getProgra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Собствена помощна библиотека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към </a:t>
            </a:r>
            <a:r>
              <a:rPr lang="en-US" dirty="0"/>
              <a:t>S0</a:t>
            </a:r>
            <a:r>
              <a:rPr lang="bg-BG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  <a:p>
            <a:pPr lvl="1"/>
            <a:r>
              <a:rPr lang="bg-BG" dirty="0"/>
              <a:t>Сменете цвета на фона и на точката: фонът да е червен, а точката да е жълта</a:t>
            </a:r>
          </a:p>
        </p:txBody>
      </p:sp>
    </p:spTree>
    <p:extLst>
      <p:ext uri="{BB962C8B-B14F-4D97-AF65-F5344CB8AC3E}">
        <p14:creationId xmlns:p14="http://schemas.microsoft.com/office/powerpoint/2010/main" val="201363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11</a:t>
            </a:fld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858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163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Идея</a:t>
            </a:r>
          </a:p>
          <a:p>
            <a:pPr lvl="1"/>
            <a:r>
              <a:rPr lang="bg-BG" dirty="0"/>
              <a:t>В момента не знаем каква е координатната система на екрана, затова нека да експериментираме и да проверим каква е видимата зона</a:t>
            </a:r>
          </a:p>
          <a:p>
            <a:pPr lvl="1"/>
            <a:endParaRPr lang="bg-BG" dirty="0"/>
          </a:p>
          <a:p>
            <a:r>
              <a:rPr lang="bg-BG" dirty="0"/>
              <a:t>Задача</a:t>
            </a:r>
          </a:p>
          <a:p>
            <a:pPr lvl="1"/>
            <a:r>
              <a:rPr lang="bg-BG" dirty="0"/>
              <a:t>Чрез промяна на координатите на нарисуваната точка установете експериментално какъв диапазон от равнината </a:t>
            </a:r>
            <a:r>
              <a:rPr lang="en-US" dirty="0" err="1"/>
              <a:t>XY</a:t>
            </a:r>
            <a:r>
              <a:rPr lang="bg-BG" dirty="0"/>
              <a:t> попада в графичното поле</a:t>
            </a:r>
          </a:p>
        </p:txBody>
      </p:sp>
    </p:spTree>
    <p:extLst>
      <p:ext uri="{BB962C8B-B14F-4D97-AF65-F5344CB8AC3E}">
        <p14:creationId xmlns:p14="http://schemas.microsoft.com/office/powerpoint/2010/main" val="1644233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13</a:t>
            </a:fld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872" y="381000"/>
            <a:ext cx="3024188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07" y="3352800"/>
            <a:ext cx="3024188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50230"/>
            <a:ext cx="3024188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024188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hlinkClick r:id="rId6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1869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Дебъгване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67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Идея</a:t>
            </a:r>
          </a:p>
          <a:p>
            <a:pPr lvl="1"/>
            <a:r>
              <a:rPr lang="bg-BG" dirty="0"/>
              <a:t>Грешки в приложения на </a:t>
            </a:r>
            <a:r>
              <a:rPr lang="en-US" dirty="0" err="1"/>
              <a:t>WebGL</a:t>
            </a:r>
            <a:r>
              <a:rPr lang="bg-BG" dirty="0"/>
              <a:t> могат да бъдат трудно </a:t>
            </a:r>
            <a:r>
              <a:rPr lang="bg-BG" dirty="0" err="1"/>
              <a:t>откриваеми</a:t>
            </a:r>
            <a:r>
              <a:rPr lang="bg-BG" dirty="0"/>
              <a:t>, особено за начинаещи </a:t>
            </a:r>
          </a:p>
          <a:p>
            <a:pPr lvl="1"/>
            <a:endParaRPr lang="bg-BG" dirty="0"/>
          </a:p>
          <a:p>
            <a:r>
              <a:rPr lang="bg-BG" dirty="0"/>
              <a:t>Задача</a:t>
            </a:r>
          </a:p>
          <a:p>
            <a:pPr lvl="1"/>
            <a:r>
              <a:rPr lang="bg-BG" dirty="0"/>
              <a:t>В предложената програма има две грешки</a:t>
            </a:r>
          </a:p>
          <a:p>
            <a:pPr lvl="1"/>
            <a:r>
              <a:rPr lang="bg-BG" dirty="0"/>
              <a:t>Едната е, че съобщението за грешка не показва правилния текст (т.е. такъв, който би помогнал)</a:t>
            </a:r>
          </a:p>
          <a:p>
            <a:pPr lvl="1"/>
            <a:r>
              <a:rPr lang="bg-BG" dirty="0"/>
              <a:t>Другата грешка предизвиква самото съобщение</a:t>
            </a:r>
          </a:p>
          <a:p>
            <a:pPr lvl="1"/>
            <a:r>
              <a:rPr lang="bg-BG" dirty="0"/>
              <a:t>Оправете първо първата грешка и чак като се уверите, че е оправена, оправете и втората</a:t>
            </a:r>
          </a:p>
        </p:txBody>
      </p:sp>
    </p:spTree>
    <p:extLst>
      <p:ext uri="{BB962C8B-B14F-4D97-AF65-F5344CB8AC3E}">
        <p14:creationId xmlns:p14="http://schemas.microsoft.com/office/powerpoint/2010/main" val="663905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16</a:t>
            </a:fld>
            <a:endParaRPr lang="bg-BG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47" y="6858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3960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  <a:p>
            <a:pPr lvl="1"/>
            <a:r>
              <a:rPr lang="bg-BG" dirty="0"/>
              <a:t>В предложената програма има грешка</a:t>
            </a:r>
          </a:p>
          <a:p>
            <a:pPr lvl="1"/>
            <a:r>
              <a:rPr lang="bg-BG" dirty="0"/>
              <a:t>Съобщението, което излиза, като че ли няма пряка връзка със самия проблем</a:t>
            </a:r>
          </a:p>
          <a:p>
            <a:pPr lvl="1"/>
            <a:r>
              <a:rPr lang="bg-BG" dirty="0"/>
              <a:t>Открийте и поправете грешката</a:t>
            </a:r>
          </a:p>
        </p:txBody>
      </p:sp>
    </p:spTree>
    <p:extLst>
      <p:ext uri="{BB962C8B-B14F-4D97-AF65-F5344CB8AC3E}">
        <p14:creationId xmlns:p14="http://schemas.microsoft.com/office/powerpoint/2010/main" val="4126069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18</a:t>
            </a:fld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858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5669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  <a:p>
            <a:pPr lvl="1"/>
            <a:r>
              <a:rPr lang="bg-BG"/>
              <a:t>Предложената </a:t>
            </a:r>
            <a:r>
              <a:rPr lang="bg-BG" dirty="0"/>
              <a:t>програма би трябвало да нарисува черна точка на червен фон</a:t>
            </a:r>
          </a:p>
          <a:p>
            <a:pPr lvl="1"/>
            <a:r>
              <a:rPr lang="bg-BG" dirty="0"/>
              <a:t>За съжаление, показва се бяла точка или изобщо не се показва точка</a:t>
            </a:r>
          </a:p>
          <a:p>
            <a:pPr lvl="1"/>
            <a:r>
              <a:rPr lang="bg-BG" dirty="0"/>
              <a:t>Защо? Как да се оправи?</a:t>
            </a:r>
          </a:p>
        </p:txBody>
      </p:sp>
    </p:spTree>
    <p:extLst>
      <p:ext uri="{BB962C8B-B14F-4D97-AF65-F5344CB8AC3E}">
        <p14:creationId xmlns:p14="http://schemas.microsoft.com/office/powerpoint/2010/main" val="269828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Рефакторинг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16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20</a:t>
            </a:fld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858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5013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  <a:p>
            <a:pPr lvl="1"/>
            <a:r>
              <a:rPr lang="bg-BG" dirty="0"/>
              <a:t>Опитвате се да направите малка зелена точка от 1 пиксел на бял фон</a:t>
            </a:r>
          </a:p>
          <a:p>
            <a:pPr lvl="1"/>
            <a:r>
              <a:rPr lang="bg-BG" dirty="0"/>
              <a:t>Програмата, естествено, показва бял фон, но дава грешка</a:t>
            </a:r>
          </a:p>
          <a:p>
            <a:pPr lvl="1"/>
            <a:r>
              <a:rPr lang="bg-BG" dirty="0"/>
              <a:t>Оправете я</a:t>
            </a:r>
          </a:p>
        </p:txBody>
      </p:sp>
    </p:spTree>
    <p:extLst>
      <p:ext uri="{BB962C8B-B14F-4D97-AF65-F5344CB8AC3E}">
        <p14:creationId xmlns:p14="http://schemas.microsoft.com/office/powerpoint/2010/main" val="1890417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22</a:t>
            </a:fld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858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806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Подготовка на средата</a:t>
            </a:r>
            <a:endParaRPr lang="en-US" dirty="0"/>
          </a:p>
          <a:p>
            <a:pPr lvl="1"/>
            <a:r>
              <a:rPr lang="bg-BG" dirty="0"/>
              <a:t>В работна директория свалете последния пример от лекция №2 (</a:t>
            </a:r>
            <a:r>
              <a:rPr lang="en-US" dirty="0"/>
              <a:t>Example 0207)</a:t>
            </a:r>
          </a:p>
          <a:p>
            <a:pPr lvl="1"/>
            <a:r>
              <a:rPr lang="bg-BG" dirty="0"/>
              <a:t>Изберете си подходящ текстов редактор, с който да гледате изходния код (да не е </a:t>
            </a:r>
            <a:r>
              <a:rPr lang="en-US" dirty="0"/>
              <a:t>MSWord!)</a:t>
            </a:r>
            <a:endParaRPr lang="bg-BG" dirty="0"/>
          </a:p>
          <a:p>
            <a:pPr lvl="1"/>
            <a:r>
              <a:rPr lang="bg-BG" dirty="0"/>
              <a:t>Изберете си подходящ браузер, с който да виждате правилно изпълнението на примера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858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404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Идея</a:t>
            </a:r>
          </a:p>
          <a:p>
            <a:pPr lvl="1"/>
            <a:r>
              <a:rPr lang="bg-BG" dirty="0"/>
              <a:t>Инициализирането на </a:t>
            </a:r>
            <a:r>
              <a:rPr lang="en-US" dirty="0" err="1"/>
              <a:t>WebGL</a:t>
            </a:r>
            <a:r>
              <a:rPr lang="bg-BG" dirty="0"/>
              <a:t> се прави еднократно</a:t>
            </a:r>
          </a:p>
          <a:p>
            <a:pPr lvl="1"/>
            <a:r>
              <a:rPr lang="bg-BG" dirty="0"/>
              <a:t>Добре е тази функционалност да се изнесе в библиотека</a:t>
            </a:r>
          </a:p>
          <a:p>
            <a:pPr lvl="1"/>
            <a:endParaRPr lang="bg-BG" dirty="0"/>
          </a:p>
          <a:p>
            <a:r>
              <a:rPr lang="bg-BG" dirty="0"/>
              <a:t>Задача</a:t>
            </a:r>
          </a:p>
          <a:p>
            <a:pPr lvl="1"/>
            <a:r>
              <a:rPr lang="bg-BG" dirty="0"/>
              <a:t>Изнесете във външен файл </a:t>
            </a:r>
            <a:r>
              <a:rPr lang="en-US" b="1" dirty="0"/>
              <a:t>webgl-fmi.js</a:t>
            </a:r>
            <a:r>
              <a:rPr lang="bg-BG" dirty="0"/>
              <a:t> функция  </a:t>
            </a:r>
            <a:r>
              <a:rPr lang="en-US" b="1" dirty="0" err="1"/>
              <a:t>getContex</a:t>
            </a:r>
            <a:r>
              <a:rPr lang="bg-BG" dirty="0"/>
              <a:t>, която връща новосъздаден контекст</a:t>
            </a:r>
            <a:endParaRPr lang="en-US" dirty="0"/>
          </a:p>
          <a:p>
            <a:pPr lvl="1"/>
            <a:r>
              <a:rPr lang="bg-BG" dirty="0"/>
              <a:t>Идентификаторът на </a:t>
            </a:r>
            <a:r>
              <a:rPr lang="en-US" b="1" dirty="0"/>
              <a:t>canvas</a:t>
            </a:r>
            <a:r>
              <a:rPr lang="bg-BG" dirty="0"/>
              <a:t> да е параметър</a:t>
            </a:r>
            <a:endParaRPr lang="en-US" dirty="0"/>
          </a:p>
          <a:p>
            <a:pPr lvl="1"/>
            <a:r>
              <a:rPr lang="bg-BG" dirty="0"/>
              <a:t>Изпробвайте библиотеката и функцията</a:t>
            </a:r>
          </a:p>
        </p:txBody>
      </p:sp>
    </p:spTree>
    <p:extLst>
      <p:ext uri="{BB962C8B-B14F-4D97-AF65-F5344CB8AC3E}">
        <p14:creationId xmlns:p14="http://schemas.microsoft.com/office/powerpoint/2010/main" val="185030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6</a:t>
            </a:fld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858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100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  <a:p>
            <a:pPr lvl="1"/>
            <a:r>
              <a:rPr lang="bg-BG" dirty="0"/>
              <a:t>Изнесете в </a:t>
            </a:r>
            <a:r>
              <a:rPr lang="en-US" b="1" dirty="0"/>
              <a:t>webgl-fmi.js</a:t>
            </a:r>
            <a:r>
              <a:rPr lang="bg-BG" dirty="0"/>
              <a:t> функция </a:t>
            </a:r>
            <a:r>
              <a:rPr lang="en-US" b="1" dirty="0" err="1"/>
              <a:t>getShader</a:t>
            </a:r>
            <a:r>
              <a:rPr lang="bg-BG" dirty="0"/>
              <a:t>, която връща готов и компилиран </a:t>
            </a:r>
            <a:r>
              <a:rPr lang="bg-BG" dirty="0" err="1"/>
              <a:t>шейдър</a:t>
            </a:r>
            <a:endParaRPr lang="en-US" dirty="0"/>
          </a:p>
          <a:p>
            <a:pPr lvl="1"/>
            <a:r>
              <a:rPr lang="bg-BG" dirty="0"/>
              <a:t>Изнесете и функция </a:t>
            </a:r>
            <a:r>
              <a:rPr lang="en-US" b="1" dirty="0" err="1"/>
              <a:t>getProgram</a:t>
            </a:r>
            <a:r>
              <a:rPr lang="en-US" dirty="0"/>
              <a:t>,</a:t>
            </a:r>
            <a:r>
              <a:rPr lang="bg-BG" dirty="0"/>
              <a:t> която връща използваема </a:t>
            </a:r>
            <a:r>
              <a:rPr lang="en-US" dirty="0" err="1"/>
              <a:t>GLSL</a:t>
            </a:r>
            <a:r>
              <a:rPr lang="bg-BG" dirty="0"/>
              <a:t> програма с два </a:t>
            </a:r>
            <a:r>
              <a:rPr lang="bg-BG" dirty="0" err="1"/>
              <a:t>шейдъра</a:t>
            </a:r>
            <a:endParaRPr lang="en-US" dirty="0"/>
          </a:p>
          <a:p>
            <a:pPr lvl="1"/>
            <a:r>
              <a:rPr lang="bg-BG" dirty="0"/>
              <a:t>Програмата и контекста да се запомнят в глобални променливи</a:t>
            </a:r>
          </a:p>
        </p:txBody>
      </p:sp>
    </p:spTree>
    <p:extLst>
      <p:ext uri="{BB962C8B-B14F-4D97-AF65-F5344CB8AC3E}">
        <p14:creationId xmlns:p14="http://schemas.microsoft.com/office/powerpoint/2010/main" val="253725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8</a:t>
            </a:fld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858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100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Експерименти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620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4062</TotalTime>
  <Words>392</Words>
  <Application>Microsoft Office PowerPoint</Application>
  <PresentationFormat>On-screen Show (4:3)</PresentationFormat>
  <Paragraphs>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Century Gothic</vt:lpstr>
      <vt:lpstr>Times New Roman</vt:lpstr>
      <vt:lpstr>Wingdings 2</vt:lpstr>
      <vt:lpstr>Austin</vt:lpstr>
      <vt:lpstr>Собствена помощна библиотека</vt:lpstr>
      <vt:lpstr>PowerPoint Presentation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PowerPoint Presentation</vt:lpstr>
      <vt:lpstr>Задача №4</vt:lpstr>
      <vt:lpstr>PowerPoint Presentation</vt:lpstr>
      <vt:lpstr>Задача №5</vt:lpstr>
      <vt:lpstr>PowerPoint Presentation</vt:lpstr>
      <vt:lpstr>PowerPoint Presentation</vt:lpstr>
      <vt:lpstr>Задача №6</vt:lpstr>
      <vt:lpstr>PowerPoint Presentation</vt:lpstr>
      <vt:lpstr>Задача №7</vt:lpstr>
      <vt:lpstr>PowerPoint Presentation</vt:lpstr>
      <vt:lpstr>Задача №8</vt:lpstr>
      <vt:lpstr>PowerPoint Presentation</vt:lpstr>
      <vt:lpstr>Задача №9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WebGL-Problems-01</dc:title>
  <dc:creator>Pavel Boytchev</dc:creator>
  <cp:lastModifiedBy>Pavel Boytchev</cp:lastModifiedBy>
  <cp:revision>395</cp:revision>
  <dcterms:created xsi:type="dcterms:W3CDTF">2013-12-13T09:03:57Z</dcterms:created>
  <dcterms:modified xsi:type="dcterms:W3CDTF">2021-10-04T07:31:46Z</dcterms:modified>
</cp:coreProperties>
</file>