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17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776780" y="4478669"/>
            <a:ext cx="5645054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2021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Поправи ме</a:t>
            </a:r>
            <a:r>
              <a:rPr lang="en-US" dirty="0"/>
              <a:t>, </a:t>
            </a:r>
            <a:r>
              <a:rPr lang="bg-BG" dirty="0"/>
              <a:t>моля!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№1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Дадената програма се очаква да нарисува тъмносиня точка в горния десен ъгъл на светлосиньо графично поле</a:t>
            </a:r>
          </a:p>
          <a:p>
            <a:pPr lvl="1"/>
            <a:r>
              <a:rPr lang="bg-BG" dirty="0"/>
              <a:t>Не работи, затова я поправете</a:t>
            </a:r>
          </a:p>
          <a:p>
            <a:pPr lvl="1"/>
            <a:r>
              <a:rPr lang="bg-BG" dirty="0"/>
              <a:t>Опишете с текст какви са били допуснатите грешки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bg-BG" dirty="0"/>
              <a:t>Ако поправите грешка, но не я споменете, няма да зачета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bg-BG" dirty="0"/>
              <a:t>Ако изтриете кода и го пренапишете работещ, пак няма да сте разбрали каква е грешката</a:t>
            </a:r>
          </a:p>
          <a:p>
            <a:pPr lvl="1"/>
            <a:r>
              <a:rPr lang="bg-BG" dirty="0"/>
              <a:t>На следващия слайд е показано какво трябва да се получи след оправяне на всички грешки</a:t>
            </a:r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685800"/>
            <a:ext cx="60674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50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93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Поправи ме, моля!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WebGL-Homework-01</dc:title>
  <dc:creator>Pavel Boytchev</dc:creator>
  <cp:lastModifiedBy>Pavel Boytchev</cp:lastModifiedBy>
  <cp:revision>396</cp:revision>
  <dcterms:created xsi:type="dcterms:W3CDTF">2013-12-13T09:03:57Z</dcterms:created>
  <dcterms:modified xsi:type="dcterms:W3CDTF">2021-10-04T07:44:58Z</dcterms:modified>
</cp:coreProperties>
</file>