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1045ccd4a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1045ccd4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1045ccd4a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1045ccd4a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1045ccd4a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1045ccd4a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1045ccd4a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1045ccd4a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1045ccd4a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11045ccd4a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1045ccd4a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11045ccd4a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1045ccd4a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11045ccd4a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1045ccd4a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1045ccd4a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1045ccd4a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1045ccd4a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1045ccd4a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1045ccd4a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bd379b905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bd379b905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11045ccd4a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11045ccd4a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d7c05940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dd7c05940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dd7c05940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dd7c05940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dd7c05940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dd7c05940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dd7c059403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dd7c05940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d7c059403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dd7c059403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baa11c757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baa11c757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d379b905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d379b905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d1935681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bd193568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1045ccd4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1045ccd4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1045ccd4a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1045ccd4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1045ccd4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1045ccd4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1045ccd4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1045ccd4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1045ccd4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1045ccd4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ocs.google.com/spreadsheets/d/1VXaERNNmXbSzw1em8VqAbvcvjgvL9zSiWmrNOHcy91M/edit?usp=sharing" TargetMode="External"/><Relationship Id="rId4" Type="http://schemas.openxmlformats.org/officeDocument/2006/relationships/hyperlink" Target="https://gist.github.com/poseidon4o/1242876c90e943af86704aa468fda5e2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За какво ще говорим?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Подредени числа</a:t>
            </a:r>
            <a:endParaRPr/>
          </a:p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Добавяне на число в края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Взимане на всички числа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Подредени числа</a:t>
            </a:r>
            <a:endParaRPr/>
          </a:p>
        </p:txBody>
      </p:sp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std::vector + push_back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O(1) 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std::list + push_back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O(1)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std::set + insert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О(logN)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само за сравнение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Подредени числа</a:t>
            </a:r>
            <a:endParaRPr/>
          </a:p>
        </p:txBody>
      </p:sp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175" y="1017725"/>
            <a:ext cx="558165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Подредени числа</a:t>
            </a:r>
            <a:endParaRPr/>
          </a:p>
        </p:txBody>
      </p:sp>
      <p:pic>
        <p:nvPicPr>
          <p:cNvPr id="124" name="Google Shape;1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463" y="904875"/>
            <a:ext cx="5553075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Подредени числа</a:t>
            </a:r>
            <a:endParaRPr/>
          </a:p>
        </p:txBody>
      </p:sp>
      <p:pic>
        <p:nvPicPr>
          <p:cNvPr id="130" name="Google Shape;1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225" y="900113"/>
            <a:ext cx="554355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Числа в обратен ред</a:t>
            </a:r>
            <a:endParaRPr/>
          </a:p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Добавяне на число в </a:t>
            </a:r>
            <a:r>
              <a:rPr b="1" lang="en-GB"/>
              <a:t>началото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Взимане на всички числа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Числа в обратен ред</a:t>
            </a:r>
            <a:endParaRPr/>
          </a:p>
        </p:txBody>
      </p:sp>
      <p:sp>
        <p:nvSpPr>
          <p:cNvPr id="142" name="Google Shape;14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std::list + push_front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O(1)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std::vector + insert(begin(), value)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GB"/>
              <a:t>O(N)*!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std::set + insert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O(logN)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само за сравнение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Числа в обратен ред</a:t>
            </a:r>
            <a:endParaRPr/>
          </a:p>
        </p:txBody>
      </p:sp>
      <p:pic>
        <p:nvPicPr>
          <p:cNvPr id="148" name="Google Shape;1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888" y="1017725"/>
            <a:ext cx="5610225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Числа в обратен ред</a:t>
            </a:r>
            <a:endParaRPr/>
          </a:p>
        </p:txBody>
      </p:sp>
      <p:pic>
        <p:nvPicPr>
          <p:cNvPr id="154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650" y="1017725"/>
            <a:ext cx="5600700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Числа в обратен ред</a:t>
            </a:r>
            <a:endParaRPr/>
          </a:p>
        </p:txBody>
      </p:sp>
      <p:pic>
        <p:nvPicPr>
          <p:cNvPr id="160" name="Google Shape;1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988" y="1017725"/>
            <a:ext cx="553402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За какво ще говорим?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Single thread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Multi thread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SIMD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CUDA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tools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Причини</a:t>
            </a:r>
            <a:endParaRPr/>
          </a:p>
        </p:txBody>
      </p:sp>
      <p:sp>
        <p:nvSpPr>
          <p:cNvPr id="166" name="Google Shape;16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Кеш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Кеш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Достъп до паметта (локалност)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Достъп до паметта (предвидимост)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Кеш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Какво има в едно PC</a:t>
            </a:r>
            <a:endParaRPr/>
          </a:p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CPU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Hard drive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Devices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Архитектура на процесора</a:t>
            </a:r>
            <a:endParaRPr/>
          </a:p>
        </p:txBody>
      </p:sp>
      <p:sp>
        <p:nvSpPr>
          <p:cNvPr id="178" name="Google Shape;17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Frontend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Fetch &amp; decode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Instruction cache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Branch predictor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Backend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Micro op queue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Micro op scheduler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Register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Execution ports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Write back queue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Архитектура на процесора</a:t>
            </a:r>
            <a:endParaRPr/>
          </a:p>
        </p:txBody>
      </p:sp>
      <p:pic>
        <p:nvPicPr>
          <p:cNvPr id="184" name="Google Shape;1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230" y="-78600"/>
            <a:ext cx="406067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Архитектура на процесора</a:t>
            </a:r>
            <a:endParaRPr/>
          </a:p>
        </p:txBody>
      </p:sp>
      <p:pic>
        <p:nvPicPr>
          <p:cNvPr id="190" name="Google Shape;19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923" y="1017725"/>
            <a:ext cx="6702149" cy="40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Линкове</a:t>
            </a:r>
            <a:endParaRPr/>
          </a:p>
        </p:txBody>
      </p:sp>
      <p:sp>
        <p:nvSpPr>
          <p:cNvPr id="201" name="Google Shape;20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O(n) &lt; O(1)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https://gist.github.com/poseidon4o/1242876c90e943af86704aa468fda5e2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Как ще се оценяваме</a:t>
            </a:r>
            <a:r>
              <a:rPr lang="en-GB"/>
              <a:t>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Задачи за начинаещи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Сортирани елементи</a:t>
            </a:r>
            <a:endParaRPr/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Добавяне на число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Взимане на всички числа в сортирана поредица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Сортирани елементи</a:t>
            </a:r>
            <a:endParaRPr/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std::</a:t>
            </a:r>
            <a:r>
              <a:rPr lang="en-GB"/>
              <a:t>set</a:t>
            </a:r>
            <a:r>
              <a:rPr lang="en-GB"/>
              <a:t> + insert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O(logN)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std::vector + binary_search + insert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O(N)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Сортирани елементи</a:t>
            </a:r>
            <a:endParaRPr/>
          </a:p>
        </p:txBody>
      </p:sp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363" y="1017725"/>
            <a:ext cx="5629275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Сортирани елементи</a:t>
            </a:r>
            <a:endParaRPr/>
          </a:p>
        </p:txBody>
      </p:sp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938" y="1017725"/>
            <a:ext cx="5572125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Сортирани елементи</a:t>
            </a:r>
            <a:endParaRPr/>
          </a:p>
        </p:txBody>
      </p:sp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550" y="1017725"/>
            <a:ext cx="567690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