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9.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83B9C79-C274-4553-BFF9-B4C8FBF6F6ED}" type="slidenum">
              <a:t>&lt;#&gt;</a:t>
            </a:fld>
          </a:p>
        </p:txBody>
      </p:sp>
      <p:sp>
        <p:nvSpPr>
          <p:cNvPr id="4" name="PlaceHolder 3"/>
          <p:cNvSpPr>
            <a:spLocks noGrp="1"/>
          </p:cNvSpPr>
          <p:nvPr>
            <p:ph type="dt" idx="3"/>
          </p:nvPr>
        </p:nvSpPr>
        <p:spPr/>
        <p:txBody>
          <a:bodyPr/>
          <a:p>
            <a:r>
              <a:rPr lang="bg-B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CD457D-E0D3-4CFA-B1C7-6861208986C6}" type="slidenum">
              <a:t>&lt;#&gt;</a:t>
            </a:fld>
          </a:p>
        </p:txBody>
      </p:sp>
      <p:sp>
        <p:nvSpPr>
          <p:cNvPr id="7" name="PlaceHolder 6"/>
          <p:cNvSpPr>
            <a:spLocks noGrp="1"/>
          </p:cNvSpPr>
          <p:nvPr>
            <p:ph type="dt" idx="3"/>
          </p:nvPr>
        </p:nvSpPr>
        <p:spPr/>
        <p:txBody>
          <a:bodyPr/>
          <a:p>
            <a:r>
              <a:rPr lang="bg-B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15030B3-0C1A-4C5B-9DFC-0FD4C9AA1CA3}" type="slidenum">
              <a:t>&lt;#&gt;</a:t>
            </a:fld>
          </a:p>
        </p:txBody>
      </p:sp>
      <p:sp>
        <p:nvSpPr>
          <p:cNvPr id="9" name="PlaceHolder 8"/>
          <p:cNvSpPr>
            <a:spLocks noGrp="1"/>
          </p:cNvSpPr>
          <p:nvPr>
            <p:ph type="dt" idx="3"/>
          </p:nvPr>
        </p:nvSpPr>
        <p:spPr/>
        <p:txBody>
          <a:bodyPr/>
          <a:p>
            <a:r>
              <a:rPr lang="bg-B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1D0B02C-3451-43A9-A4DA-5248797A7966}" type="slidenum">
              <a:t>&lt;#&gt;</a:t>
            </a:fld>
          </a:p>
        </p:txBody>
      </p:sp>
      <p:sp>
        <p:nvSpPr>
          <p:cNvPr id="11" name="PlaceHolder 10"/>
          <p:cNvSpPr>
            <a:spLocks noGrp="1"/>
          </p:cNvSpPr>
          <p:nvPr>
            <p:ph type="dt" idx="3"/>
          </p:nvPr>
        </p:nvSpPr>
        <p:spPr/>
        <p:txBody>
          <a:bodyPr/>
          <a:p>
            <a:r>
              <a:rPr lang="bg-BG"/>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1006D58-A911-4CB6-84F3-226B9AF59A01}" type="slidenum">
              <a:t>&lt;#&gt;</a:t>
            </a:fld>
          </a:p>
        </p:txBody>
      </p:sp>
      <p:sp>
        <p:nvSpPr>
          <p:cNvPr id="4" name="PlaceHolder 3"/>
          <p:cNvSpPr>
            <a:spLocks noGrp="1"/>
          </p:cNvSpPr>
          <p:nvPr>
            <p:ph type="dt" idx="6"/>
          </p:nvPr>
        </p:nvSpPr>
        <p:spPr/>
        <p:txBody>
          <a:bodyPr/>
          <a:p>
            <a:r>
              <a:rPr lang="bg-BG"/>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80E4D3E-1430-404F-91C2-08422ECF86A1}" type="slidenum">
              <a:t>&lt;#&gt;</a:t>
            </a:fld>
          </a:p>
        </p:txBody>
      </p:sp>
      <p:sp>
        <p:nvSpPr>
          <p:cNvPr id="6" name="PlaceHolder 5"/>
          <p:cNvSpPr>
            <a:spLocks noGrp="1"/>
          </p:cNvSpPr>
          <p:nvPr>
            <p:ph type="dt" idx="6"/>
          </p:nvPr>
        </p:nvSpPr>
        <p:spPr/>
        <p:txBody>
          <a:bodyPr/>
          <a:p>
            <a:r>
              <a:rPr lang="bg-BG"/>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61814E1-2EE7-49B6-8968-4ED0C3E531DF}" type="slidenum">
              <a:t>&lt;#&gt;</a:t>
            </a:fld>
          </a:p>
        </p:txBody>
      </p:sp>
      <p:sp>
        <p:nvSpPr>
          <p:cNvPr id="6" name="PlaceHolder 5"/>
          <p:cNvSpPr>
            <a:spLocks noGrp="1"/>
          </p:cNvSpPr>
          <p:nvPr>
            <p:ph type="dt" idx="6"/>
          </p:nvPr>
        </p:nvSpPr>
        <p:spPr/>
        <p:txBody>
          <a:bodyPr/>
          <a:p>
            <a:r>
              <a:rPr lang="bg-BG"/>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745E60A-F993-44A6-A523-650428B73996}" type="slidenum">
              <a:t>&lt;#&gt;</a:t>
            </a:fld>
          </a:p>
        </p:txBody>
      </p:sp>
      <p:sp>
        <p:nvSpPr>
          <p:cNvPr id="7" name="PlaceHolder 6"/>
          <p:cNvSpPr>
            <a:spLocks noGrp="1"/>
          </p:cNvSpPr>
          <p:nvPr>
            <p:ph type="dt" idx="6"/>
          </p:nvPr>
        </p:nvSpPr>
        <p:spPr/>
        <p:txBody>
          <a:bodyPr/>
          <a:p>
            <a:r>
              <a:rPr lang="bg-BG"/>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73F168E-FA31-4B03-B79E-29028E229CC1}" type="slidenum">
              <a:t>&lt;#&gt;</a:t>
            </a:fld>
          </a:p>
        </p:txBody>
      </p:sp>
      <p:sp>
        <p:nvSpPr>
          <p:cNvPr id="5" name="PlaceHolder 4"/>
          <p:cNvSpPr>
            <a:spLocks noGrp="1"/>
          </p:cNvSpPr>
          <p:nvPr>
            <p:ph type="dt" idx="6"/>
          </p:nvPr>
        </p:nvSpPr>
        <p:spPr/>
        <p:txBody>
          <a:bodyPr/>
          <a:p>
            <a:r>
              <a:rPr lang="bg-BG"/>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80D8E22-D67A-4CBF-B1C8-F6F1BB324C38}" type="slidenum">
              <a:t>&lt;#&gt;</a:t>
            </a:fld>
          </a:p>
        </p:txBody>
      </p:sp>
      <p:sp>
        <p:nvSpPr>
          <p:cNvPr id="5" name="PlaceHolder 4"/>
          <p:cNvSpPr>
            <a:spLocks noGrp="1"/>
          </p:cNvSpPr>
          <p:nvPr>
            <p:ph type="dt" idx="6"/>
          </p:nvPr>
        </p:nvSpPr>
        <p:spPr/>
        <p:txBody>
          <a:bodyPr/>
          <a:p>
            <a:r>
              <a:rPr lang="bg-BG"/>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4669734-0A53-469B-B1E1-B911711AF02D}"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A4A9FF-2A18-4C6D-ADDD-4BDF4D07A3F5}" type="slidenum">
              <a:t>&lt;#&gt;</a:t>
            </a:fld>
          </a:p>
        </p:txBody>
      </p:sp>
      <p:sp>
        <p:nvSpPr>
          <p:cNvPr id="6" name="PlaceHolder 5"/>
          <p:cNvSpPr>
            <a:spLocks noGrp="1"/>
          </p:cNvSpPr>
          <p:nvPr>
            <p:ph type="dt" idx="3"/>
          </p:nvPr>
        </p:nvSpPr>
        <p:spPr/>
        <p:txBody>
          <a:bodyPr/>
          <a:p>
            <a:r>
              <a:rPr lang="bg-BG"/>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6B06764-18A7-4130-896B-4F058A771A27}"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70AAED6-C06A-437E-B111-E9479F48D12B}" type="slidenum">
              <a:t>&lt;#&gt;</a:t>
            </a:fld>
          </a:p>
        </p:txBody>
      </p:sp>
      <p:sp>
        <p:nvSpPr>
          <p:cNvPr id="8" name="PlaceHolder 7"/>
          <p:cNvSpPr>
            <a:spLocks noGrp="1"/>
          </p:cNvSpPr>
          <p:nvPr>
            <p:ph type="dt" idx="6"/>
          </p:nvPr>
        </p:nvSpPr>
        <p:spPr/>
        <p:txBody>
          <a:bodyPr/>
          <a:p>
            <a:r>
              <a:rPr lang="bg-BG"/>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27E9AB1-FEB5-47FB-A4F7-6F4585E28EF0}" type="slidenum">
              <a:t>&lt;#&gt;</a:t>
            </a:fld>
          </a:p>
        </p:txBody>
      </p:sp>
      <p:sp>
        <p:nvSpPr>
          <p:cNvPr id="7" name="PlaceHolder 6"/>
          <p:cNvSpPr>
            <a:spLocks noGrp="1"/>
          </p:cNvSpPr>
          <p:nvPr>
            <p:ph type="dt" idx="6"/>
          </p:nvPr>
        </p:nvSpPr>
        <p:spPr/>
        <p:txBody>
          <a:bodyPr/>
          <a:p>
            <a:r>
              <a:rPr lang="bg-BG"/>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EC5CDCB-5844-436D-B578-DA5382DF66FF}" type="slidenum">
              <a:t>&lt;#&gt;</a:t>
            </a:fld>
          </a:p>
        </p:txBody>
      </p:sp>
      <p:sp>
        <p:nvSpPr>
          <p:cNvPr id="9" name="PlaceHolder 8"/>
          <p:cNvSpPr>
            <a:spLocks noGrp="1"/>
          </p:cNvSpPr>
          <p:nvPr>
            <p:ph type="dt" idx="6"/>
          </p:nvPr>
        </p:nvSpPr>
        <p:spPr/>
        <p:txBody>
          <a:bodyPr/>
          <a:p>
            <a:r>
              <a:rPr lang="bg-BG"/>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D726E28-2E04-4F3C-8128-809C3BA85D11}" type="slidenum">
              <a:t>&lt;#&gt;</a:t>
            </a:fld>
          </a:p>
        </p:txBody>
      </p:sp>
      <p:sp>
        <p:nvSpPr>
          <p:cNvPr id="11" name="PlaceHolder 10"/>
          <p:cNvSpPr>
            <a:spLocks noGrp="1"/>
          </p:cNvSpPr>
          <p:nvPr>
            <p:ph type="dt" idx="6"/>
          </p:nvPr>
        </p:nvSpPr>
        <p:spPr/>
        <p:txBody>
          <a:bodyPr/>
          <a:p>
            <a:r>
              <a:rPr lang="bg-BG"/>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8AA9B60-85AF-4BB2-B691-2C9C08C33A1B}" type="slidenum">
              <a:t>&lt;#&gt;</a:t>
            </a:fld>
          </a:p>
        </p:txBody>
      </p:sp>
      <p:sp>
        <p:nvSpPr>
          <p:cNvPr id="4" name="PlaceHolder 3"/>
          <p:cNvSpPr>
            <a:spLocks noGrp="1"/>
          </p:cNvSpPr>
          <p:nvPr>
            <p:ph type="dt" idx="9"/>
          </p:nvPr>
        </p:nvSpPr>
        <p:spPr/>
        <p:txBody>
          <a:bodyPr/>
          <a:p>
            <a:r>
              <a:rPr lang="bg-BG"/>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bg-BG"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894E9AF-2D81-4B51-96C5-34E64A7CD137}" type="slidenum">
              <a:t>&lt;#&gt;</a:t>
            </a:fld>
          </a:p>
        </p:txBody>
      </p:sp>
      <p:sp>
        <p:nvSpPr>
          <p:cNvPr id="6" name="PlaceHolder 5"/>
          <p:cNvSpPr>
            <a:spLocks noGrp="1"/>
          </p:cNvSpPr>
          <p:nvPr>
            <p:ph type="dt" idx="9"/>
          </p:nvPr>
        </p:nvSpPr>
        <p:spPr/>
        <p:txBody>
          <a:bodyPr/>
          <a:p>
            <a:r>
              <a:rPr lang="bg-BG"/>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0CD86D3-F314-4D98-BE45-E93938165916}" type="slidenum">
              <a:t>&lt;#&gt;</a:t>
            </a:fld>
          </a:p>
        </p:txBody>
      </p:sp>
      <p:sp>
        <p:nvSpPr>
          <p:cNvPr id="6" name="PlaceHolder 5"/>
          <p:cNvSpPr>
            <a:spLocks noGrp="1"/>
          </p:cNvSpPr>
          <p:nvPr>
            <p:ph type="dt" idx="9"/>
          </p:nvPr>
        </p:nvSpPr>
        <p:spPr/>
        <p:txBody>
          <a:bodyPr/>
          <a:p>
            <a:r>
              <a:rPr lang="bg-BG"/>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7B10A14-3248-4175-8042-4E032CBD7907}" type="slidenum">
              <a:t>&lt;#&gt;</a:t>
            </a:fld>
          </a:p>
        </p:txBody>
      </p:sp>
      <p:sp>
        <p:nvSpPr>
          <p:cNvPr id="7" name="PlaceHolder 6"/>
          <p:cNvSpPr>
            <a:spLocks noGrp="1"/>
          </p:cNvSpPr>
          <p:nvPr>
            <p:ph type="dt" idx="9"/>
          </p:nvPr>
        </p:nvSpPr>
        <p:spPr/>
        <p:txBody>
          <a:bodyPr/>
          <a:p>
            <a:r>
              <a:rPr lang="bg-BG"/>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83B68D5-57AD-4B85-8052-446ECD6B9863}" type="slidenum">
              <a:t>&lt;#&gt;</a:t>
            </a:fld>
          </a:p>
        </p:txBody>
      </p:sp>
      <p:sp>
        <p:nvSpPr>
          <p:cNvPr id="5" name="PlaceHolder 4"/>
          <p:cNvSpPr>
            <a:spLocks noGrp="1"/>
          </p:cNvSpPr>
          <p:nvPr>
            <p:ph type="dt" idx="9"/>
          </p:nvPr>
        </p:nvSpPr>
        <p:spPr/>
        <p:txBody>
          <a:bodyPr/>
          <a:p>
            <a:r>
              <a:rPr lang="bg-B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9721CCB-E7B1-42AB-BC49-3BF8C1C63D73}" type="slidenum">
              <a:t>&lt;#&gt;</a:t>
            </a:fld>
          </a:p>
        </p:txBody>
      </p:sp>
      <p:sp>
        <p:nvSpPr>
          <p:cNvPr id="6" name="PlaceHolder 5"/>
          <p:cNvSpPr>
            <a:spLocks noGrp="1"/>
          </p:cNvSpPr>
          <p:nvPr>
            <p:ph type="dt" idx="3"/>
          </p:nvPr>
        </p:nvSpPr>
        <p:spPr/>
        <p:txBody>
          <a:bodyPr/>
          <a:p>
            <a:r>
              <a:rPr lang="bg-BG"/>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AD9A398-C9DA-41FA-99F2-BFFE01EB8030}" type="slidenum">
              <a:t>&lt;#&gt;</a:t>
            </a:fld>
          </a:p>
        </p:txBody>
      </p:sp>
      <p:sp>
        <p:nvSpPr>
          <p:cNvPr id="5" name="PlaceHolder 4"/>
          <p:cNvSpPr>
            <a:spLocks noGrp="1"/>
          </p:cNvSpPr>
          <p:nvPr>
            <p:ph type="dt" idx="9"/>
          </p:nvPr>
        </p:nvSpPr>
        <p:spPr/>
        <p:txBody>
          <a:bodyPr/>
          <a:p>
            <a:r>
              <a:rPr lang="bg-BG"/>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142FE51-434A-4B30-AAC8-6A646550C3CF}"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8AC432F-295B-4C0A-9F73-87DC973D7EA5}"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919C4B4-0662-4F15-989A-B34050972DEA}" type="slidenum">
              <a:t>&lt;#&gt;</a:t>
            </a:fld>
          </a:p>
        </p:txBody>
      </p:sp>
      <p:sp>
        <p:nvSpPr>
          <p:cNvPr id="8" name="PlaceHolder 7"/>
          <p:cNvSpPr>
            <a:spLocks noGrp="1"/>
          </p:cNvSpPr>
          <p:nvPr>
            <p:ph type="dt" idx="9"/>
          </p:nvPr>
        </p:nvSpPr>
        <p:spPr/>
        <p:txBody>
          <a:bodyPr/>
          <a:p>
            <a:r>
              <a:rPr lang="bg-BG"/>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1DBECF4-64F9-4F3C-9FD2-8FB5A9491D0B}" type="slidenum">
              <a:t>&lt;#&gt;</a:t>
            </a:fld>
          </a:p>
        </p:txBody>
      </p:sp>
      <p:sp>
        <p:nvSpPr>
          <p:cNvPr id="7" name="PlaceHolder 6"/>
          <p:cNvSpPr>
            <a:spLocks noGrp="1"/>
          </p:cNvSpPr>
          <p:nvPr>
            <p:ph type="dt" idx="9"/>
          </p:nvPr>
        </p:nvSpPr>
        <p:spPr/>
        <p:txBody>
          <a:bodyPr/>
          <a:p>
            <a:r>
              <a:rPr lang="bg-BG"/>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402DCB62-5018-47FA-8431-D18CBA4C92A5}" type="slidenum">
              <a:t>&lt;#&gt;</a:t>
            </a:fld>
          </a:p>
        </p:txBody>
      </p:sp>
      <p:sp>
        <p:nvSpPr>
          <p:cNvPr id="9" name="PlaceHolder 8"/>
          <p:cNvSpPr>
            <a:spLocks noGrp="1"/>
          </p:cNvSpPr>
          <p:nvPr>
            <p:ph type="dt" idx="9"/>
          </p:nvPr>
        </p:nvSpPr>
        <p:spPr/>
        <p:txBody>
          <a:bodyPr/>
          <a:p>
            <a:r>
              <a:rPr lang="bg-BG"/>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92000"/>
          </a:bodyPr>
          <a:p>
            <a:pPr indent="0">
              <a:spcBef>
                <a:spcPts val="1417"/>
              </a:spcBef>
              <a:buNone/>
            </a:pPr>
            <a:endParaRPr b="0" lang="bg-BG"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A912A3A-87A9-4A6E-B5D3-431099DABBE1}" type="slidenum">
              <a:t>&lt;#&gt;</a:t>
            </a:fld>
          </a:p>
        </p:txBody>
      </p:sp>
      <p:sp>
        <p:nvSpPr>
          <p:cNvPr id="11" name="PlaceHolder 10"/>
          <p:cNvSpPr>
            <a:spLocks noGrp="1"/>
          </p:cNvSpPr>
          <p:nvPr>
            <p:ph type="dt" idx="9"/>
          </p:nvPr>
        </p:nvSpPr>
        <p:spPr/>
        <p:txBody>
          <a:bodyPr/>
          <a:p>
            <a:r>
              <a:rPr lang="bg-B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EC1115-D26D-4C9B-B4CD-9D043CCD62C9}" type="slidenum">
              <a:t>&lt;#&gt;</a:t>
            </a:fld>
          </a:p>
        </p:txBody>
      </p:sp>
      <p:sp>
        <p:nvSpPr>
          <p:cNvPr id="7" name="PlaceHolder 6"/>
          <p:cNvSpPr>
            <a:spLocks noGrp="1"/>
          </p:cNvSpPr>
          <p:nvPr>
            <p:ph type="dt" idx="3"/>
          </p:nvPr>
        </p:nvSpPr>
        <p:spPr/>
        <p:txBody>
          <a:bodyPr/>
          <a:p>
            <a:r>
              <a:rPr lang="bg-B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26C84A2-584A-4C3C-93C3-4AD7C4A0EDCB}" type="slidenum">
              <a:t>&lt;#&gt;</a:t>
            </a:fld>
          </a:p>
        </p:txBody>
      </p:sp>
      <p:sp>
        <p:nvSpPr>
          <p:cNvPr id="5" name="PlaceHolder 4"/>
          <p:cNvSpPr>
            <a:spLocks noGrp="1"/>
          </p:cNvSpPr>
          <p:nvPr>
            <p:ph type="dt" idx="3"/>
          </p:nvPr>
        </p:nvSpPr>
        <p:spPr/>
        <p:txBody>
          <a:bodyPr/>
          <a:p>
            <a:r>
              <a:rPr lang="bg-B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bg-BG"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E855EC5-36EA-4310-B329-E03D69B61730}" type="slidenum">
              <a:t>&lt;#&gt;</a:t>
            </a:fld>
          </a:p>
        </p:txBody>
      </p:sp>
      <p:sp>
        <p:nvSpPr>
          <p:cNvPr id="5" name="PlaceHolder 4"/>
          <p:cNvSpPr>
            <a:spLocks noGrp="1"/>
          </p:cNvSpPr>
          <p:nvPr>
            <p:ph type="dt" idx="3"/>
          </p:nvPr>
        </p:nvSpPr>
        <p:spPr/>
        <p:txBody>
          <a:bodyPr/>
          <a:p>
            <a:r>
              <a:rPr lang="bg-B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6927447-45BB-48AE-981B-691BBB6957B0}" type="slidenum">
              <a:t>&lt;#&gt;</a:t>
            </a:fld>
          </a:p>
        </p:txBody>
      </p:sp>
      <p:sp>
        <p:nvSpPr>
          <p:cNvPr id="8" name="PlaceHolder 7"/>
          <p:cNvSpPr>
            <a:spLocks noGrp="1"/>
          </p:cNvSpPr>
          <p:nvPr>
            <p:ph type="dt" idx="3"/>
          </p:nvPr>
        </p:nvSpPr>
        <p:spPr/>
        <p:txBody>
          <a:bodyPr/>
          <a:p>
            <a:r>
              <a:rPr lang="bg-B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110878A-0AD4-4DCC-A0C2-190C06A6BE4E}" type="slidenum">
              <a:t>&lt;#&gt;</a:t>
            </a:fld>
          </a:p>
        </p:txBody>
      </p:sp>
      <p:sp>
        <p:nvSpPr>
          <p:cNvPr id="8" name="PlaceHolder 7"/>
          <p:cNvSpPr>
            <a:spLocks noGrp="1"/>
          </p:cNvSpPr>
          <p:nvPr>
            <p:ph type="dt" idx="3"/>
          </p:nvPr>
        </p:nvSpPr>
        <p:spPr/>
        <p:txBody>
          <a:bodyPr/>
          <a:p>
            <a:r>
              <a:rPr lang="bg-B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bg-BG"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bg-BG"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A52460-A113-425E-BC6E-A1D3D4DC7846}" type="slidenum">
              <a:t>&lt;#&gt;</a:t>
            </a:fld>
          </a:p>
        </p:txBody>
      </p:sp>
      <p:sp>
        <p:nvSpPr>
          <p:cNvPr id="8" name="PlaceHolder 7"/>
          <p:cNvSpPr>
            <a:spLocks noGrp="1"/>
          </p:cNvSpPr>
          <p:nvPr>
            <p:ph type="dt" idx="3"/>
          </p:nvPr>
        </p:nvSpPr>
        <p:spPr/>
        <p:txBody>
          <a:bodyPr/>
          <a:p>
            <a:r>
              <a:rPr lang="bg-B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492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ffffff"/>
                </a:solidFill>
                <a:latin typeface="Arial"/>
              </a:defRPr>
            </a:lvl1pPr>
          </a:lstStyle>
          <a:p>
            <a:pPr indent="0" algn="ctr">
              <a:lnSpc>
                <a:spcPct val="100000"/>
              </a:lnSpc>
              <a:buNone/>
              <a:tabLst>
                <a:tab algn="l" pos="0"/>
              </a:tabLst>
            </a:pPr>
            <a:r>
              <a:rPr b="0" lang="bg-BG" sz="1400" spc="-1" strike="noStrike">
                <a:solidFill>
                  <a:srgbClr val="ffffff"/>
                </a:solidFill>
                <a:latin typeface="Arial"/>
              </a:rPr>
              <a:t>&lt;долен колонтитул&gt;</a:t>
            </a:r>
            <a:endParaRPr b="0" lang="bg-BG" sz="1400" spc="-1" strike="noStrike">
              <a:solidFill>
                <a:srgbClr val="000000"/>
              </a:solidFill>
              <a:latin typeface="Times New Roman"/>
            </a:endParaRPr>
          </a:p>
        </p:txBody>
      </p:sp>
      <p:sp>
        <p:nvSpPr>
          <p:cNvPr id="1" name="PlaceHolder 2"/>
          <p:cNvSpPr>
            <a:spLocks noGrp="1"/>
          </p:cNvSpPr>
          <p:nvPr>
            <p:ph type="sldNum" idx="2"/>
          </p:nvPr>
        </p:nvSpPr>
        <p:spPr>
          <a:xfrm>
            <a:off x="7227360" y="516492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ffffff"/>
                </a:solidFill>
                <a:latin typeface="Arial"/>
              </a:defRPr>
            </a:lvl1pPr>
          </a:lstStyle>
          <a:p>
            <a:pPr indent="0" algn="r">
              <a:lnSpc>
                <a:spcPct val="100000"/>
              </a:lnSpc>
              <a:buNone/>
              <a:tabLst>
                <a:tab algn="l" pos="0"/>
              </a:tabLst>
            </a:pPr>
            <a:fld id="{B0FE7908-6C28-4612-B825-95AEBA773427}" type="slidenum">
              <a:rPr b="0" lang="bg-BG" sz="1400" spc="-1" strike="noStrike">
                <a:solidFill>
                  <a:srgbClr val="ffffff"/>
                </a:solidFill>
                <a:latin typeface="Arial"/>
              </a:rPr>
              <a:t>&lt;число&gt;</a:t>
            </a:fld>
            <a:endParaRPr b="0" lang="bg-BG" sz="1400" spc="-1" strike="noStrike">
              <a:solidFill>
                <a:srgbClr val="000000"/>
              </a:solidFill>
              <a:latin typeface="Times New Roman"/>
            </a:endParaRPr>
          </a:p>
        </p:txBody>
      </p:sp>
      <p:sp>
        <p:nvSpPr>
          <p:cNvPr id="2" name="PlaceHolder 3"/>
          <p:cNvSpPr>
            <a:spLocks noGrp="1"/>
          </p:cNvSpPr>
          <p:nvPr>
            <p:ph type="dt" idx="3"/>
          </p:nvPr>
        </p:nvSpPr>
        <p:spPr>
          <a:xfrm>
            <a:off x="504000" y="5164920"/>
            <a:ext cx="2346840" cy="38916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&lt;дата/час&gt;</a:t>
            </a:r>
            <a:endParaRPr b="0" lang="bg-BG"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560" cy="38952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000000"/>
                </a:solidFill>
                <a:latin typeface="Arial"/>
              </a:defRPr>
            </a:lvl1pPr>
          </a:lstStyle>
          <a:p>
            <a:pPr indent="0" algn="ctr">
              <a:lnSpc>
                <a:spcPct val="100000"/>
              </a:lnSpc>
              <a:buNone/>
              <a:tabLst>
                <a:tab algn="l" pos="0"/>
              </a:tabLst>
            </a:pPr>
            <a:r>
              <a:rPr b="0" lang="bg-BG" sz="1400" spc="-1" strike="noStrike">
                <a:solidFill>
                  <a:srgbClr val="000000"/>
                </a:solidFill>
                <a:latin typeface="Arial"/>
              </a:rPr>
              <a:t>&lt;долен колонтитул&gt;</a:t>
            </a:r>
            <a:endParaRPr b="0" lang="bg-BG"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6840" cy="38952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000000"/>
                </a:solidFill>
                <a:latin typeface="Arial"/>
              </a:defRPr>
            </a:lvl1pPr>
          </a:lstStyle>
          <a:p>
            <a:pPr indent="0" algn="r">
              <a:lnSpc>
                <a:spcPct val="100000"/>
              </a:lnSpc>
              <a:buNone/>
              <a:tabLst>
                <a:tab algn="l" pos="0"/>
              </a:tabLst>
            </a:pPr>
            <a:fld id="{3CF8474E-5174-427C-B97F-44F627E4E319}" type="slidenum">
              <a:rPr b="0" lang="bg-BG" sz="1400" spc="-1" strike="noStrike">
                <a:solidFill>
                  <a:srgbClr val="000000"/>
                </a:solidFill>
                <a:latin typeface="Arial"/>
              </a:rPr>
              <a:t>&lt;число&gt;</a:t>
            </a:fld>
            <a:endParaRPr b="0" lang="bg-BG"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6840" cy="38952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&lt;дата/час&gt;</a:t>
            </a:r>
            <a:endParaRPr b="0" lang="bg-BG"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492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bg-BG" sz="1400" spc="-1" strike="noStrike">
                <a:solidFill>
                  <a:srgbClr val="ffffff"/>
                </a:solidFill>
                <a:latin typeface="Arial"/>
              </a:defRPr>
            </a:lvl1pPr>
          </a:lstStyle>
          <a:p>
            <a:pPr indent="0" algn="ctr">
              <a:lnSpc>
                <a:spcPct val="100000"/>
              </a:lnSpc>
              <a:buNone/>
              <a:tabLst>
                <a:tab algn="l" pos="0"/>
              </a:tabLst>
            </a:pPr>
            <a:r>
              <a:rPr b="0" lang="bg-BG" sz="1400" spc="-1" strike="noStrike">
                <a:solidFill>
                  <a:srgbClr val="ffffff"/>
                </a:solidFill>
                <a:latin typeface="Arial"/>
              </a:rPr>
              <a:t>&lt;долен колонтитул&gt;</a:t>
            </a:r>
            <a:endParaRPr b="0" lang="bg-BG" sz="1400" spc="-1" strike="noStrike">
              <a:solidFill>
                <a:srgbClr val="000000"/>
              </a:solidFill>
              <a:latin typeface="Times New Roman"/>
            </a:endParaRPr>
          </a:p>
        </p:txBody>
      </p:sp>
      <p:sp>
        <p:nvSpPr>
          <p:cNvPr id="83" name="PlaceHolder 2"/>
          <p:cNvSpPr>
            <a:spLocks noGrp="1"/>
          </p:cNvSpPr>
          <p:nvPr>
            <p:ph type="sldNum" idx="8"/>
          </p:nvPr>
        </p:nvSpPr>
        <p:spPr>
          <a:xfrm>
            <a:off x="7227360" y="516492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bg-BG" sz="1400" spc="-1" strike="noStrike">
                <a:solidFill>
                  <a:srgbClr val="ffffff"/>
                </a:solidFill>
                <a:latin typeface="Arial"/>
              </a:defRPr>
            </a:lvl1pPr>
          </a:lstStyle>
          <a:p>
            <a:pPr indent="0" algn="r">
              <a:lnSpc>
                <a:spcPct val="100000"/>
              </a:lnSpc>
              <a:buNone/>
              <a:tabLst>
                <a:tab algn="l" pos="0"/>
              </a:tabLst>
            </a:pPr>
            <a:fld id="{585879CE-6BA7-4C60-95A9-6DF86946DD50}" type="slidenum">
              <a:rPr b="0" lang="bg-BG" sz="1400" spc="-1" strike="noStrike">
                <a:solidFill>
                  <a:srgbClr val="ffffff"/>
                </a:solidFill>
                <a:latin typeface="Arial"/>
              </a:rPr>
              <a:t>&lt;число&gt;</a:t>
            </a:fld>
            <a:endParaRPr b="0" lang="bg-BG" sz="1400" spc="-1" strike="noStrike">
              <a:solidFill>
                <a:srgbClr val="000000"/>
              </a:solidFill>
              <a:latin typeface="Times New Roman"/>
            </a:endParaRPr>
          </a:p>
        </p:txBody>
      </p:sp>
      <p:sp>
        <p:nvSpPr>
          <p:cNvPr id="84" name="PlaceHolder 3"/>
          <p:cNvSpPr>
            <a:spLocks noGrp="1"/>
          </p:cNvSpPr>
          <p:nvPr>
            <p:ph type="dt" idx="9"/>
          </p:nvPr>
        </p:nvSpPr>
        <p:spPr>
          <a:xfrm>
            <a:off x="504000" y="5164920"/>
            <a:ext cx="2346840" cy="389160"/>
          </a:xfrm>
          <a:prstGeom prst="rect">
            <a:avLst/>
          </a:prstGeom>
          <a:noFill/>
          <a:ln w="0">
            <a:noFill/>
          </a:ln>
        </p:spPr>
        <p:txBody>
          <a:bodyPr lIns="0" rIns="0" tIns="0" bIns="0" anchor="t">
            <a:noAutofit/>
          </a:bodyPr>
          <a:lstStyle>
            <a:lvl1pPr indent="0">
              <a:buNone/>
              <a:defRPr b="0" lang="bg-BG" sz="1400" spc="-1" strike="noStrike">
                <a:solidFill>
                  <a:srgbClr val="000000"/>
                </a:solidFill>
                <a:latin typeface="Times New Roman"/>
              </a:defRPr>
            </a:lvl1pPr>
          </a:lstStyle>
          <a:p>
            <a:pPr indent="0">
              <a:buNone/>
            </a:pPr>
            <a:r>
              <a:rPr b="0" lang="bg-BG" sz="1400" spc="-1" strike="noStrike">
                <a:solidFill>
                  <a:srgbClr val="000000"/>
                </a:solidFill>
                <a:latin typeface="Times New Roman"/>
              </a:rPr>
              <a:t>&lt;дата/час&gt;</a:t>
            </a:r>
            <a:endParaRPr b="0" lang="bg-BG"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Щракнете, за да редактирате формата на заглавието</a:t>
            </a:r>
            <a:endParaRPr b="0" lang="bg-BG"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bg-BG" sz="3200" spc="-1" strike="noStrike">
                <a:solidFill>
                  <a:srgbClr val="000000"/>
                </a:solidFill>
                <a:latin typeface="Arial"/>
              </a:rPr>
              <a:t>Щракнете, за да редактирате формата на плана</a:t>
            </a:r>
            <a:endParaRPr b="0" lang="bg-BG"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bg-BG" sz="2800" spc="-1" strike="noStrike">
                <a:solidFill>
                  <a:srgbClr val="000000"/>
                </a:solidFill>
                <a:latin typeface="Arial"/>
              </a:rPr>
              <a:t>Второ ниво на плана</a:t>
            </a:r>
            <a:endParaRPr b="0" lang="bg-BG"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bg-BG" sz="2400" spc="-1" strike="noStrike">
                <a:solidFill>
                  <a:srgbClr val="000000"/>
                </a:solidFill>
                <a:latin typeface="Arial"/>
              </a:rPr>
              <a:t>Трето ниво на плана</a:t>
            </a:r>
            <a:endParaRPr b="0" lang="bg-BG"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bg-BG" sz="2000" spc="-1" strike="noStrike">
                <a:solidFill>
                  <a:srgbClr val="000000"/>
                </a:solidFill>
                <a:latin typeface="Arial"/>
              </a:rPr>
              <a:t>Четвърто ниво на плана</a:t>
            </a:r>
            <a:endParaRPr b="0" lang="bg-BG"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bg-BG" sz="2000" spc="-1" strike="noStrike">
                <a:solidFill>
                  <a:srgbClr val="000000"/>
                </a:solidFill>
                <a:latin typeface="Arial"/>
              </a:rPr>
              <a:t>Пето ниво на плана</a:t>
            </a:r>
            <a:endParaRPr b="0" lang="bg-BG"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bg-BG" sz="2000" spc="-1" strike="noStrike">
                <a:solidFill>
                  <a:srgbClr val="000000"/>
                </a:solidFill>
                <a:latin typeface="Arial"/>
              </a:rPr>
              <a:t>Шесто ниво на плана</a:t>
            </a:r>
            <a:endParaRPr b="0" lang="bg-BG"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bg-BG" sz="2000" spc="-1" strike="noStrike">
                <a:solidFill>
                  <a:srgbClr val="000000"/>
                </a:solidFill>
                <a:latin typeface="Arial"/>
              </a:rPr>
              <a:t>Седмо ниво на плана</a:t>
            </a:r>
            <a:endParaRPr b="0" lang="bg-BG"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Galya777/StockPredictions/blob/master/stockPredictionExamples.ipynb" TargetMode="External"/><Relationship Id="rId2" Type="http://schemas.openxmlformats.org/officeDocument/2006/relationships/hyperlink" Target="https://github.com/Galya777/StockPredictions/blob/master/stockPredictionsSVM.py"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810000"/>
            <a:ext cx="9070200" cy="1294560"/>
          </a:xfrm>
          <a:prstGeom prst="rect">
            <a:avLst/>
          </a:prstGeom>
          <a:noFill/>
          <a:ln w="0">
            <a:noFill/>
          </a:ln>
        </p:spPr>
        <p:txBody>
          <a:bodyPr lIns="0" rIns="0" tIns="0" bIns="0" anchor="ctr">
            <a:noAutofit/>
          </a:bodyPr>
          <a:p>
            <a:pPr indent="0" algn="ctr">
              <a:lnSpc>
                <a:spcPct val="100000"/>
              </a:lnSpc>
              <a:buNone/>
              <a:tabLst>
                <a:tab algn="l" pos="0"/>
              </a:tabLst>
            </a:pPr>
            <a:r>
              <a:rPr b="0" lang="bg-BG" sz="4400" spc="-1" strike="noStrike">
                <a:solidFill>
                  <a:srgbClr val="ffffff"/>
                </a:solidFill>
                <a:latin typeface="Arial"/>
              </a:rPr>
              <a:t>Stock Prediction</a:t>
            </a:r>
            <a:br>
              <a:rPr sz="4400"/>
            </a:br>
            <a:r>
              <a:rPr b="0" lang="bg-BG" sz="4400" spc="-1" strike="noStrike">
                <a:solidFill>
                  <a:srgbClr val="ffffff"/>
                </a:solidFill>
                <a:latin typeface="Arial"/>
              </a:rPr>
              <a:t>алгоритми</a:t>
            </a:r>
            <a:endParaRPr b="0" lang="bg-BG" sz="4400" spc="-1" strike="noStrike">
              <a:solidFill>
                <a:srgbClr val="000000"/>
              </a:solidFill>
              <a:latin typeface="Arial"/>
            </a:endParaRPr>
          </a:p>
        </p:txBody>
      </p:sp>
      <p:sp>
        <p:nvSpPr>
          <p:cNvPr id="124" name="PlaceHolder 2"/>
          <p:cNvSpPr>
            <a:spLocks noGrp="1"/>
          </p:cNvSpPr>
          <p:nvPr>
            <p:ph type="subTitle"/>
          </p:nvPr>
        </p:nvSpPr>
        <p:spPr>
          <a:xfrm>
            <a:off x="504000" y="2376000"/>
            <a:ext cx="9070200" cy="2752560"/>
          </a:xfrm>
          <a:prstGeom prst="rect">
            <a:avLst/>
          </a:prstGeom>
          <a:noFill/>
          <a:ln w="0">
            <a:noFill/>
          </a:ln>
        </p:spPr>
        <p:txBody>
          <a:bodyPr lIns="0" rIns="0" tIns="0" bIns="0" anchor="ctr">
            <a:noAutofit/>
          </a:bodyPr>
          <a:p>
            <a:pPr indent="0" algn="ctr">
              <a:lnSpc>
                <a:spcPct val="100000"/>
              </a:lnSpc>
              <a:buNone/>
              <a:tabLst>
                <a:tab algn="l" pos="0"/>
              </a:tabLst>
            </a:pPr>
            <a:r>
              <a:rPr b="0" lang="bg-BG" sz="2400" spc="-1" strike="noStrike">
                <a:solidFill>
                  <a:srgbClr val="ffffff"/>
                </a:solidFill>
                <a:latin typeface="Arial"/>
              </a:rPr>
              <a:t>Изготвил: Галя Додова </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 descr=""/>
          <p:cNvPicPr/>
          <p:nvPr/>
        </p:nvPicPr>
        <p:blipFill>
          <a:blip r:embed="rId1"/>
          <a:stretch/>
        </p:blipFill>
        <p:spPr>
          <a:xfrm>
            <a:off x="2029320" y="571680"/>
            <a:ext cx="6095520" cy="4571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Предимства</a:t>
            </a:r>
            <a:endParaRPr b="0" lang="bg-BG" sz="4400" spc="-1" strike="noStrike">
              <a:solidFill>
                <a:srgbClr val="000000"/>
              </a:solidFill>
              <a:latin typeface="Arial"/>
            </a:endParaRPr>
          </a:p>
        </p:txBody>
      </p:sp>
      <p:sp>
        <p:nvSpPr>
          <p:cNvPr id="140"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Ефективен в високоизмерни пространства.</a:t>
            </a:r>
            <a:endParaRPr b="0" lang="bg-BG" sz="1800" spc="-1" strike="noStrike">
              <a:solidFill>
                <a:srgbClr val="000000"/>
              </a:solidFill>
              <a:latin typeface="Arial"/>
            </a:endParaRPr>
          </a:p>
          <a:p>
            <a:pPr indent="0">
              <a:lnSpc>
                <a:spcPct val="100000"/>
              </a:lnSpc>
              <a:buNone/>
            </a:pPr>
            <a:r>
              <a:rPr b="0" lang="bg-BG" sz="1800" spc="-1" strike="noStrike">
                <a:solidFill>
                  <a:srgbClr val="000000"/>
                </a:solidFill>
                <a:latin typeface="Arial"/>
              </a:rPr>
              <a:t> </a:t>
            </a:r>
            <a:endParaRPr b="0" lang="bg-BG" sz="1800" spc="-1" strike="noStrike">
              <a:solidFill>
                <a:srgbClr val="000000"/>
              </a:solidFill>
              <a:latin typeface="Arial"/>
            </a:endParaRPr>
          </a:p>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Все още ефективен в случаите, когато броят на размерите е по-голям отколкото броят на пробите.</a:t>
            </a:r>
            <a:endParaRPr b="0" lang="bg-BG" sz="1800" spc="-1" strike="noStrike">
              <a:solidFill>
                <a:srgbClr val="000000"/>
              </a:solidFill>
              <a:latin typeface="Arial"/>
            </a:endParaRPr>
          </a:p>
          <a:p>
            <a:pPr indent="0">
              <a:lnSpc>
                <a:spcPct val="100000"/>
              </a:lnSpc>
              <a:buNone/>
            </a:pPr>
            <a:r>
              <a:rPr b="0" lang="bg-BG" sz="1800" spc="-1" strike="noStrike">
                <a:solidFill>
                  <a:srgbClr val="000000"/>
                </a:solidFill>
                <a:latin typeface="Arial"/>
              </a:rPr>
              <a:t> </a:t>
            </a:r>
            <a:endParaRPr b="0" lang="bg-BG" sz="1800" spc="-1" strike="noStrike">
              <a:solidFill>
                <a:srgbClr val="000000"/>
              </a:solidFill>
              <a:latin typeface="Arial"/>
            </a:endParaRPr>
          </a:p>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Използва подмножество точки на обучение във функцията за вземане на решения (наречена поддържа вектори), така че тя също е ефективна памет.</a:t>
            </a:r>
            <a:endParaRPr b="0" lang="bg-BG" sz="1800" spc="-1" strike="noStrike">
              <a:solidFill>
                <a:srgbClr val="000000"/>
              </a:solidFill>
              <a:latin typeface="Arial"/>
            </a:endParaRPr>
          </a:p>
          <a:p>
            <a:pPr indent="0">
              <a:lnSpc>
                <a:spcPct val="100000"/>
              </a:lnSpc>
              <a:buNone/>
            </a:pPr>
            <a:r>
              <a:rPr b="0" lang="bg-BG" sz="1800" spc="-1" strike="noStrike">
                <a:solidFill>
                  <a:srgbClr val="000000"/>
                </a:solidFill>
                <a:latin typeface="Arial"/>
              </a:rPr>
              <a:t> </a:t>
            </a:r>
            <a:endParaRPr b="0" lang="bg-BG" sz="1800" spc="-1" strike="noStrike">
              <a:solidFill>
                <a:srgbClr val="000000"/>
              </a:solidFill>
              <a:latin typeface="Arial"/>
            </a:endParaRPr>
          </a:p>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Универсална: различните функции на ядрото могат да бъдат определен за функцията на вземане на решение. Общите ядки са предоставени, но също така е възможно да се определят персонализирани ядра.</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nSpc>
                <a:spcPct val="100000"/>
              </a:lnSpc>
              <a:buNone/>
            </a:pPr>
            <a:r>
              <a:rPr b="0" lang="bg-BG" sz="1800" spc="-1" strike="noStrike">
                <a:solidFill>
                  <a:srgbClr val="000000"/>
                </a:solidFill>
                <a:latin typeface="Arial"/>
              </a:rPr>
              <a:t>Недостатъци</a:t>
            </a:r>
            <a:endParaRPr b="0" lang="bg-BG" sz="1800" spc="-1" strike="noStrike">
              <a:solidFill>
                <a:srgbClr val="000000"/>
              </a:solidFill>
              <a:latin typeface="Arial"/>
            </a:endParaRPr>
          </a:p>
        </p:txBody>
      </p:sp>
      <p:sp>
        <p:nvSpPr>
          <p:cNvPr id="142"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Ако броят на функциите е много по-голям от броя на проби, избягвайте преоборудването при избора на ядрото и узаконяването Срокът е от решаващо значение.</a:t>
            </a:r>
            <a:endParaRPr b="0" lang="bg-BG" sz="1800" spc="-1" strike="noStrike">
              <a:solidFill>
                <a:srgbClr val="000000"/>
              </a:solidFill>
              <a:latin typeface="Arial"/>
            </a:endParaRPr>
          </a:p>
          <a:p>
            <a:pPr indent="0">
              <a:lnSpc>
                <a:spcPct val="100000"/>
              </a:lnSpc>
              <a:buNone/>
            </a:pPr>
            <a:r>
              <a:rPr b="0" lang="bg-BG" sz="1800" spc="-1" strike="noStrike">
                <a:solidFill>
                  <a:srgbClr val="000000"/>
                </a:solidFill>
                <a:latin typeface="Arial"/>
              </a:rPr>
              <a:t> </a:t>
            </a:r>
            <a:endParaRPr b="0" lang="bg-BG" sz="1800" spc="-1" strike="noStrike">
              <a:solidFill>
                <a:srgbClr val="000000"/>
              </a:solidFill>
              <a:latin typeface="Arial"/>
            </a:endParaRPr>
          </a:p>
          <a:p>
            <a:pPr indent="-324000">
              <a:lnSpc>
                <a:spcPct val="100000"/>
              </a:lnSpc>
              <a:buClr>
                <a:srgbClr val="000000"/>
              </a:buClr>
              <a:buFont typeface="Wingdings" charset="2"/>
              <a:buChar char=""/>
            </a:pPr>
            <a:r>
              <a:rPr b="0" lang="bg-BG" sz="1800" spc="-1" strike="noStrike">
                <a:solidFill>
                  <a:srgbClr val="000000"/>
                </a:solidFill>
                <a:latin typeface="Arial"/>
              </a:rPr>
              <a:t>    </a:t>
            </a:r>
            <a:r>
              <a:rPr b="0" lang="bg-BG" sz="1800" spc="-1" strike="noStrike">
                <a:solidFill>
                  <a:srgbClr val="000000"/>
                </a:solidFill>
                <a:latin typeface="Arial"/>
              </a:rPr>
              <a:t>SVMs не предоставят директно вероятностни оценки, това са Изчислено, като се използва скъпо петкратно кръстосано валидиране .</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Примерна реализация на алгоритмите</a:t>
            </a:r>
            <a:endParaRPr b="0" lang="bg-BG" sz="1800" spc="-1" strike="noStrike">
              <a:solidFill>
                <a:srgbClr val="000000"/>
              </a:solidFill>
              <a:latin typeface="Arial"/>
            </a:endParaRPr>
          </a:p>
        </p:txBody>
      </p:sp>
      <p:sp>
        <p:nvSpPr>
          <p:cNvPr id="144"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bg-BG" sz="1800" spc="-1" strike="noStrike" u="sng">
                <a:solidFill>
                  <a:srgbClr val="0000ff"/>
                </a:solidFill>
                <a:uFillTx/>
                <a:latin typeface="Arial"/>
                <a:hlinkClick r:id="rId1"/>
              </a:rPr>
              <a:t>Random Forest</a:t>
            </a:r>
            <a:endParaRPr b="0" lang="bg-BG" sz="1800" spc="-1" strike="noStrike">
              <a:solidFill>
                <a:srgbClr val="000000"/>
              </a:solidFill>
              <a:latin typeface="Arial"/>
            </a:endParaRPr>
          </a:p>
          <a:p>
            <a:pPr indent="0">
              <a:lnSpc>
                <a:spcPct val="100000"/>
              </a:lnSpc>
              <a:buNone/>
              <a:tabLst>
                <a:tab algn="l" pos="0"/>
              </a:tabLst>
            </a:pPr>
            <a:endParaRPr b="0" lang="bg-BG"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bg-BG" sz="1800" spc="-1" strike="noStrike" u="sng">
                <a:solidFill>
                  <a:srgbClr val="0000ff"/>
                </a:solidFill>
                <a:uFillTx/>
                <a:latin typeface="Arial"/>
                <a:hlinkClick r:id="rId2"/>
              </a:rPr>
              <a:t>SVM</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376000" y="2376000"/>
            <a:ext cx="7198200" cy="945360"/>
          </a:xfrm>
          <a:prstGeom prst="rect">
            <a:avLst/>
          </a:prstGeom>
          <a:noFill/>
          <a:ln w="0">
            <a:noFill/>
          </a:ln>
        </p:spPr>
        <p:txBody>
          <a:bodyPr lIns="0" rIns="0" tIns="0" bIns="0" anchor="ctr">
            <a:noAutofit/>
          </a:bodyPr>
          <a:p>
            <a:pPr indent="0" algn="ctr">
              <a:lnSpc>
                <a:spcPct val="100000"/>
              </a:lnSpc>
              <a:buNone/>
              <a:tabLst>
                <a:tab algn="l" pos="0"/>
              </a:tabLst>
            </a:pPr>
            <a:r>
              <a:rPr b="0" lang="en-US" sz="2200" spc="-1" strike="noStrike">
                <a:solidFill>
                  <a:srgbClr val="ffffff"/>
                </a:solidFill>
                <a:latin typeface="Arial"/>
              </a:rPr>
              <a:t>This work is licensed under a Creative Commons Attribution-ShareAlike 3.0 Unported License.</a:t>
            </a:r>
            <a:br>
              <a:rPr sz="2200"/>
            </a:br>
            <a:r>
              <a:rPr b="0" lang="en-US" sz="2200" spc="-1" strike="noStrike">
                <a:solidFill>
                  <a:srgbClr val="ffffff"/>
                </a:solidFill>
                <a:latin typeface="Arial"/>
              </a:rPr>
              <a:t>It makes use of the works of Mateus Machado Luna.</a:t>
            </a:r>
            <a:endParaRPr b="0" lang="bg-BG" sz="2200" spc="-1" strike="noStrike">
              <a:solidFill>
                <a:srgbClr val="000000"/>
              </a:solidFill>
              <a:latin typeface="Arial"/>
            </a:endParaRPr>
          </a:p>
        </p:txBody>
      </p:sp>
      <p:pic>
        <p:nvPicPr>
          <p:cNvPr id="146" name="" descr=""/>
          <p:cNvPicPr/>
          <p:nvPr/>
        </p:nvPicPr>
        <p:blipFill>
          <a:blip r:embed="rId1"/>
          <a:stretch/>
        </p:blipFill>
        <p:spPr>
          <a:xfrm>
            <a:off x="816120" y="2716200"/>
            <a:ext cx="836280" cy="293400"/>
          </a:xfrm>
          <a:prstGeom prst="rect">
            <a:avLst/>
          </a:prstGeom>
          <a:ln w="18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gn="ctr">
              <a:lnSpc>
                <a:spcPct val="100000"/>
              </a:lnSpc>
              <a:buNone/>
              <a:tabLst>
                <a:tab algn="l" pos="0"/>
              </a:tabLst>
            </a:pPr>
            <a:r>
              <a:rPr b="0" lang="bg-BG" sz="3300" spc="-1" strike="noStrike">
                <a:solidFill>
                  <a:srgbClr val="000000"/>
                </a:solidFill>
                <a:latin typeface="Arial"/>
              </a:rPr>
              <a:t>RandomForestClassifier</a:t>
            </a:r>
            <a:endParaRPr b="0" lang="bg-BG" sz="3300" spc="-1" strike="noStrike">
              <a:solidFill>
                <a:srgbClr val="000000"/>
              </a:solidFill>
              <a:latin typeface="Arial"/>
            </a:endParaRPr>
          </a:p>
        </p:txBody>
      </p:sp>
      <p:sp>
        <p:nvSpPr>
          <p:cNvPr id="126"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bg-BG" sz="2400" spc="-1" strike="noStrike">
                <a:solidFill>
                  <a:srgbClr val="000000"/>
                </a:solidFill>
                <a:latin typeface="Arial"/>
              </a:rPr>
              <a:t>RF класификаторът се състои от комбинация от дървесни класификатори, където всеки класификатор се генерира с помощта на случаен вектор, взет самостоятелно от входящия вектор, и всяко дърво дава глас на единица за най-популярния клас, за да класифицира входен вектор </a:t>
            </a:r>
            <a:endParaRPr b="0" lang="bg-BG" sz="2400" spc="-1" strike="noStrike">
              <a:solidFill>
                <a:srgbClr val="000000"/>
              </a:solidFill>
              <a:latin typeface="Arial"/>
            </a:endParaRPr>
          </a:p>
          <a:p>
            <a:pPr marL="432000" indent="0">
              <a:lnSpc>
                <a:spcPct val="100000"/>
              </a:lnSpc>
              <a:spcBef>
                <a:spcPts val="1060"/>
              </a:spcBef>
              <a:buNone/>
              <a:tabLst>
                <a:tab algn="l" pos="0"/>
              </a:tabLst>
            </a:pP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504000" y="360000"/>
            <a:ext cx="9070200" cy="3286800"/>
          </a:xfrm>
          <a:prstGeom prst="rect">
            <a:avLst/>
          </a:prstGeom>
          <a:noFill/>
          <a:ln w="0">
            <a:noFill/>
          </a:ln>
        </p:spPr>
        <p:txBody>
          <a:bodyPr lIns="0" rIns="0" tIns="0" bIns="0" anchor="t">
            <a:normAutofit/>
          </a:bodyPr>
          <a:p>
            <a:pPr marL="432000" indent="-32400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RF класификаторът, използван за това изследване, се състои от използването на произволно избрани функции или комбинация от функции на всеки възел, за да построи дърво. Bagging, метод за генериране на набор от данни за обучение, като случаен чертеж с заместващи N примери, където N е размерът на оригиналния набор от обучения беше използван за всяка избрана функция / комбинация от функции.</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468720" y="312120"/>
            <a:ext cx="9070200" cy="3286800"/>
          </a:xfrm>
          <a:prstGeom prst="rect">
            <a:avLst/>
          </a:prstGeom>
          <a:noFill/>
          <a:ln w="0">
            <a:noFill/>
          </a:ln>
        </p:spPr>
        <p:txBody>
          <a:bodyPr lIns="0" rIns="0" tIns="0" bIns="0" anchor="t">
            <a:normAutofit fontScale="96000"/>
          </a:bodyPr>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Има много функции в RF класификатора: </a:t>
            </a:r>
            <a:endParaRPr b="0" lang="bg-BG" sz="2400" spc="-1" strike="noStrike">
              <a:solidFill>
                <a:srgbClr val="000000"/>
              </a:solidFill>
              <a:latin typeface="Arial"/>
            </a:endParaRPr>
          </a:p>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(1) всеки път, когато дървото се отглежда до максимална дълбочина на новите данни за обучение, използвайки комбинация от функции. Тези напълно пораснали дървета не се подрязват.</a:t>
            </a:r>
            <a:endParaRPr b="0" lang="bg-BG" sz="2400" spc="-1" strike="noStrike">
              <a:solidFill>
                <a:srgbClr val="000000"/>
              </a:solidFill>
              <a:latin typeface="Arial"/>
            </a:endParaRPr>
          </a:p>
          <a:p>
            <a:pPr marL="414720" indent="-311040">
              <a:lnSpc>
                <a:spcPct val="100000"/>
              </a:lnSpc>
              <a:spcBef>
                <a:spcPts val="1060"/>
              </a:spcBef>
              <a:buClr>
                <a:srgbClr val="000000"/>
              </a:buClr>
              <a:buFont typeface="Wingdings" charset="2"/>
              <a:buChar char=""/>
            </a:pPr>
            <a:r>
              <a:rPr b="0" lang="bg-BG" sz="2400" spc="-1" strike="noStrike">
                <a:solidFill>
                  <a:srgbClr val="000000"/>
                </a:solidFill>
                <a:latin typeface="Arial"/>
              </a:rPr>
              <a:t> </a:t>
            </a:r>
            <a:r>
              <a:rPr b="0" lang="bg-BG" sz="2400" spc="-1" strike="noStrike">
                <a:solidFill>
                  <a:srgbClr val="000000"/>
                </a:solidFill>
                <a:latin typeface="Arial"/>
              </a:rPr>
              <a:t>(2) Тъй като броят на дърветата се увеличава, грешката в генерализацията винаги се сближава дори без резитба на дървото, а преобличането не е проблем поради силния закон на големите числа.</a:t>
            </a:r>
            <a:endParaRPr b="0" lang="bg-BG"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2524320" y="22320"/>
            <a:ext cx="5105520" cy="5670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Предимства</a:t>
            </a:r>
            <a:endParaRPr b="0" lang="bg-BG" sz="4400" spc="-1" strike="noStrike">
              <a:solidFill>
                <a:srgbClr val="000000"/>
              </a:solidFill>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67000"/>
          </a:bodyPr>
          <a:p>
            <a:pPr marL="289440" indent="-21708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Той намалява прегревното при вземането на решения и помага за подобряване на точността</a:t>
            </a:r>
            <a:endParaRPr b="0" lang="bg-BG" sz="3200" spc="-1" strike="noStrike">
              <a:solidFill>
                <a:srgbClr val="000000"/>
              </a:solidFill>
              <a:latin typeface="Arial"/>
            </a:endParaRPr>
          </a:p>
          <a:p>
            <a:pPr marL="289440" indent="-21708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Гъвкава е както за класифициране, така и за регресионни проблеми</a:t>
            </a:r>
            <a:endParaRPr b="0" lang="bg-BG" sz="3200" spc="-1" strike="noStrike">
              <a:solidFill>
                <a:srgbClr val="000000"/>
              </a:solidFill>
              <a:latin typeface="Arial"/>
            </a:endParaRPr>
          </a:p>
          <a:p>
            <a:pPr marL="289440" indent="-21708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Работи добре както с категорични, така и с непрекъснати стойности</a:t>
            </a:r>
            <a:endParaRPr b="0" lang="bg-BG" sz="3200" spc="-1" strike="noStrike">
              <a:solidFill>
                <a:srgbClr val="000000"/>
              </a:solidFill>
              <a:latin typeface="Arial"/>
            </a:endParaRPr>
          </a:p>
          <a:p>
            <a:pPr marL="289440" indent="-21708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Той автоматизира липсващите стойности, присъстващи в данните</a:t>
            </a:r>
            <a:endParaRPr b="0" lang="bg-BG" sz="3200" spc="-1" strike="noStrike">
              <a:solidFill>
                <a:srgbClr val="000000"/>
              </a:solidFill>
              <a:latin typeface="Arial"/>
            </a:endParaRPr>
          </a:p>
          <a:p>
            <a:pPr marL="289440" indent="-21708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Нормализирането на данните не се изисква, тъй като използва подход, основан на правила.</a:t>
            </a:r>
            <a:endParaRPr b="0" lang="bg-BG"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bg-BG" sz="4400" spc="-1" strike="noStrike">
                <a:solidFill>
                  <a:srgbClr val="000000"/>
                </a:solidFill>
                <a:latin typeface="Arial"/>
              </a:rPr>
              <a:t>Недостатъци</a:t>
            </a:r>
            <a:endParaRPr b="0" lang="bg-BG" sz="4400" spc="-1" strike="noStrike">
              <a:solidFill>
                <a:srgbClr val="000000"/>
              </a:solidFill>
              <a:latin typeface="Arial"/>
            </a:endParaRPr>
          </a:p>
        </p:txBody>
      </p:sp>
      <p:sp>
        <p:nvSpPr>
          <p:cNvPr id="133"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75000"/>
          </a:bodyPr>
          <a:p>
            <a:pPr marL="324000" indent="-24300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Изисква много изчислителна мощност, </a:t>
            </a:r>
            <a:r>
              <a:rPr b="0" lang="bg-BG" sz="3200" spc="-1" strike="noStrike">
                <a:solidFill>
                  <a:srgbClr val="000000"/>
                </a:solidFill>
                <a:latin typeface="Arial"/>
              </a:rPr>
              <a:t>както и ресурси, тъй като изгражда </a:t>
            </a:r>
            <a:r>
              <a:rPr b="0" lang="bg-BG" sz="3200" spc="-1" strike="noStrike">
                <a:solidFill>
                  <a:srgbClr val="000000"/>
                </a:solidFill>
                <a:latin typeface="Arial"/>
              </a:rPr>
              <a:t>множество дървета, за да комбинира своите </a:t>
            </a:r>
            <a:r>
              <a:rPr b="0" lang="bg-BG" sz="3200" spc="-1" strike="noStrike">
                <a:solidFill>
                  <a:srgbClr val="000000"/>
                </a:solidFill>
                <a:latin typeface="Arial"/>
              </a:rPr>
              <a:t>изходи.</a:t>
            </a:r>
            <a:endParaRPr b="0" lang="bg-BG"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Също така се изисква много време за </a:t>
            </a:r>
            <a:r>
              <a:rPr b="0" lang="bg-BG" sz="3200" spc="-1" strike="noStrike">
                <a:solidFill>
                  <a:srgbClr val="000000"/>
                </a:solidFill>
                <a:latin typeface="Arial"/>
              </a:rPr>
              <a:t>обучение, тъй като съчетава много дървета </a:t>
            </a:r>
            <a:r>
              <a:rPr b="0" lang="bg-BG" sz="3200" spc="-1" strike="noStrike">
                <a:solidFill>
                  <a:srgbClr val="000000"/>
                </a:solidFill>
                <a:latin typeface="Arial"/>
              </a:rPr>
              <a:t>за вземане на решения, за да се определи </a:t>
            </a:r>
            <a:r>
              <a:rPr b="0" lang="bg-BG" sz="3200" spc="-1" strike="noStrike">
                <a:solidFill>
                  <a:srgbClr val="000000"/>
                </a:solidFill>
                <a:latin typeface="Arial"/>
              </a:rPr>
              <a:t>класът.</a:t>
            </a:r>
            <a:endParaRPr b="0" lang="bg-BG"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bg-BG" sz="3200" spc="-1" strike="noStrike">
                <a:solidFill>
                  <a:srgbClr val="000000"/>
                </a:solidFill>
                <a:latin typeface="Arial"/>
              </a:rPr>
              <a:t>    </a:t>
            </a:r>
            <a:r>
              <a:rPr b="0" lang="bg-BG" sz="3200" spc="-1" strike="noStrike">
                <a:solidFill>
                  <a:srgbClr val="000000"/>
                </a:solidFill>
                <a:latin typeface="Arial"/>
              </a:rPr>
              <a:t>Благодарение на ансамбъла от дървета </a:t>
            </a:r>
            <a:r>
              <a:rPr b="0" lang="bg-BG" sz="3200" spc="-1" strike="noStrike">
                <a:solidFill>
                  <a:srgbClr val="000000"/>
                </a:solidFill>
                <a:latin typeface="Arial"/>
              </a:rPr>
              <a:t>за вземане на решения, той също страда от </a:t>
            </a:r>
            <a:r>
              <a:rPr b="0" lang="bg-BG" sz="3200" spc="-1" strike="noStrike">
                <a:solidFill>
                  <a:srgbClr val="000000"/>
                </a:solidFill>
                <a:latin typeface="Arial"/>
              </a:rPr>
              <a:t>интерпретативност и не успява да определи </a:t>
            </a:r>
            <a:r>
              <a:rPr b="0" lang="bg-BG" sz="3200" spc="-1" strike="noStrike">
                <a:solidFill>
                  <a:srgbClr val="000000"/>
                </a:solidFill>
                <a:latin typeface="Arial"/>
              </a:rPr>
              <a:t>значимостта на всяка променлива.</a:t>
            </a:r>
            <a:endParaRPr b="0" lang="bg-BG"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Защо RL, а не SVM?</a:t>
            </a:r>
            <a:endParaRPr b="0" lang="bg-BG" sz="1800" spc="-1" strike="noStrike">
              <a:solidFill>
                <a:srgbClr val="000000"/>
              </a:solidFill>
              <a:latin typeface="Arial"/>
            </a:endParaRPr>
          </a:p>
        </p:txBody>
      </p:sp>
      <p:sp>
        <p:nvSpPr>
          <p:cNvPr id="135"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94000"/>
          </a:bodyPr>
          <a:p>
            <a:pPr marL="406080" indent="-304560">
              <a:lnSpc>
                <a:spcPct val="100000"/>
              </a:lnSpc>
              <a:buClr>
                <a:srgbClr val="000000"/>
              </a:buClr>
              <a:buFont typeface="Wingdings" charset="2"/>
              <a:buChar char=""/>
            </a:pPr>
            <a:r>
              <a:rPr b="0" lang="bg-BG" sz="1800" spc="-1" strike="noStrike">
                <a:solidFill>
                  <a:srgbClr val="000000"/>
                </a:solidFill>
                <a:latin typeface="Arial"/>
              </a:rPr>
              <a:t>Обучението SVM с голямо количество данни за обучение и евентуално шумни входни данни може да доведе до дълго време на обучение и превъзходно. Един случаен класификатор на гората (RF) преодолява тези проблеми. RF е ансамбъл от отделни дървета за вземане на решения. Всяко дърво предсказва клас, а дървото с най-голяма вероятност се избира. Броят на вземанията може да бъде предварително определен. Всяко дърво взема проби от произволна подмножество на входните данни по време на обучението. Значението на резултатите и високият брой на решенията дървета могат да предотвратят превъзходното. Паралелното обучение на дърветата е по-бързо в сравнение с SVM обучение. Въпреки това, времето за прогнозиране се увеличава с броя на дърветата за вземане на решения. RFs оценяват значението на входните характеристики по време на обучението, за да идентифицират най-значимите характеристики в набора от данни.</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5720"/>
            <a:ext cx="9070200" cy="945360"/>
          </a:xfrm>
          <a:prstGeom prst="rect">
            <a:avLst/>
          </a:prstGeom>
          <a:noFill/>
          <a:ln w="0">
            <a:noFill/>
          </a:ln>
        </p:spPr>
        <p:txBody>
          <a:bodyPr lIns="0" rIns="0" tIns="0" bIns="0" anchor="ctr">
            <a:noAutofit/>
          </a:bodyPr>
          <a:p>
            <a:pPr indent="0">
              <a:lnSpc>
                <a:spcPct val="100000"/>
              </a:lnSpc>
              <a:buNone/>
              <a:tabLst>
                <a:tab algn="l" pos="0"/>
              </a:tabLst>
            </a:pPr>
            <a:r>
              <a:rPr b="0" lang="bg-BG" sz="1800" spc="-1" strike="noStrike">
                <a:solidFill>
                  <a:srgbClr val="000000"/>
                </a:solidFill>
                <a:latin typeface="Arial"/>
              </a:rPr>
              <a:t>Какво е SVM?</a:t>
            </a:r>
            <a:endParaRPr b="0" lang="bg-BG" sz="1800" spc="-1" strike="noStrike">
              <a:solidFill>
                <a:srgbClr val="000000"/>
              </a:solidFill>
              <a:latin typeface="Arial"/>
            </a:endParaRPr>
          </a:p>
        </p:txBody>
      </p:sp>
      <p:sp>
        <p:nvSpPr>
          <p:cNvPr id="137"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bg-BG" sz="1800" spc="-1" strike="noStrike">
                <a:solidFill>
                  <a:srgbClr val="000000"/>
                </a:solidFill>
                <a:latin typeface="Arial"/>
              </a:rPr>
              <a:t>В машинното обучение, поддържайте векторни машини (SVMs) са макс-маргин модели със свързани алгоритми за обучение, които анализират данни за класификация и регресионен анализ. SVMs са едни от най-изучаваните модели, базирани на статистически учебни рамки или , предложена от Vapnik (1982, 1995) и Chervonenkis (1974).</a:t>
            </a:r>
            <a:endParaRPr b="0" lang="bg-BG"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404</TotalTime>
  <Application>LibreOffice/7.5.9.2$Linux_X86_64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2024-01-29T10:42:59Z</dcterms:created>
  <dc:creator/>
  <dc:description/>
  <dc:language>bg-BG</dc:language>
  <cp:lastModifiedBy/>
  <dcterms:modified xsi:type="dcterms:W3CDTF">2024-01-30T12:06:16Z</dcterms:modified>
  <cp:revision>14</cp:revision>
  <dc:subject/>
  <dc:title>Blueprint Plans</dc:title>
</cp:coreProperties>
</file>

<file path=docProps/custom.xml><?xml version="1.0" encoding="utf-8"?>
<Properties xmlns="http://schemas.openxmlformats.org/officeDocument/2006/custom-properties" xmlns:vt="http://schemas.openxmlformats.org/officeDocument/2006/docPropsVTypes"/>
</file>