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E3DF2E4-0A7A-4238-A969-3744283DF15A}" type="slidenum">
              <a:t>&lt;#&gt;</a:t>
            </a:fld>
          </a:p>
        </p:txBody>
      </p:sp>
      <p:sp>
        <p:nvSpPr>
          <p:cNvPr id="4" name="PlaceHolder 3"/>
          <p:cNvSpPr>
            <a:spLocks noGrp="1"/>
          </p:cNvSpPr>
          <p:nvPr>
            <p:ph type="dt" idx="3"/>
          </p:nvPr>
        </p:nvSpPr>
        <p:spPr/>
        <p:txBody>
          <a:bodyPr/>
          <a:p>
            <a:r>
              <a:rPr lang="bg-B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72C2C14-7388-40C7-869C-C0BA66A098CE}" type="slidenum">
              <a:t>&lt;#&gt;</a:t>
            </a:fld>
          </a:p>
        </p:txBody>
      </p:sp>
      <p:sp>
        <p:nvSpPr>
          <p:cNvPr id="7" name="PlaceHolder 6"/>
          <p:cNvSpPr>
            <a:spLocks noGrp="1"/>
          </p:cNvSpPr>
          <p:nvPr>
            <p:ph type="dt" idx="3"/>
          </p:nvPr>
        </p:nvSpPr>
        <p:spPr/>
        <p:txBody>
          <a:bodyPr/>
          <a:p>
            <a:r>
              <a:rPr lang="bg-B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ECBE7BD-DD9F-432A-B36A-FAF0E168226D}" type="slidenum">
              <a:t>&lt;#&gt;</a:t>
            </a:fld>
          </a:p>
        </p:txBody>
      </p:sp>
      <p:sp>
        <p:nvSpPr>
          <p:cNvPr id="9" name="PlaceHolder 8"/>
          <p:cNvSpPr>
            <a:spLocks noGrp="1"/>
          </p:cNvSpPr>
          <p:nvPr>
            <p:ph type="dt" idx="3"/>
          </p:nvPr>
        </p:nvSpPr>
        <p:spPr/>
        <p:txBody>
          <a:bodyPr/>
          <a:p>
            <a:r>
              <a:rPr lang="bg-B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80BE7BA-4232-496C-A781-7C1FB9A51BCB}" type="slidenum">
              <a:t>&lt;#&gt;</a:t>
            </a:fld>
          </a:p>
        </p:txBody>
      </p:sp>
      <p:sp>
        <p:nvSpPr>
          <p:cNvPr id="11" name="PlaceHolder 10"/>
          <p:cNvSpPr>
            <a:spLocks noGrp="1"/>
          </p:cNvSpPr>
          <p:nvPr>
            <p:ph type="dt" idx="3"/>
          </p:nvPr>
        </p:nvSpPr>
        <p:spPr/>
        <p:txBody>
          <a:bodyPr/>
          <a:p>
            <a:r>
              <a:rPr lang="bg-B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2BB38E4-16BD-4071-A7CD-5C0C1E01414C}" type="slidenum">
              <a:t>&lt;#&gt;</a:t>
            </a:fld>
          </a:p>
        </p:txBody>
      </p:sp>
      <p:sp>
        <p:nvSpPr>
          <p:cNvPr id="4" name="PlaceHolder 3"/>
          <p:cNvSpPr>
            <a:spLocks noGrp="1"/>
          </p:cNvSpPr>
          <p:nvPr>
            <p:ph type="dt" idx="6"/>
          </p:nvPr>
        </p:nvSpPr>
        <p:spPr/>
        <p:txBody>
          <a:bodyPr/>
          <a:p>
            <a:r>
              <a:rPr lang="bg-B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5CA7EDB-B664-47F8-8125-E169FB82C304}" type="slidenum">
              <a:t>&lt;#&gt;</a:t>
            </a:fld>
          </a:p>
        </p:txBody>
      </p:sp>
      <p:sp>
        <p:nvSpPr>
          <p:cNvPr id="6" name="PlaceHolder 5"/>
          <p:cNvSpPr>
            <a:spLocks noGrp="1"/>
          </p:cNvSpPr>
          <p:nvPr>
            <p:ph type="dt" idx="6"/>
          </p:nvPr>
        </p:nvSpPr>
        <p:spPr/>
        <p:txBody>
          <a:bodyPr/>
          <a:p>
            <a:r>
              <a:rPr lang="bg-B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5021027-93F0-45E2-85D8-0605EFF52688}" type="slidenum">
              <a:t>&lt;#&gt;</a:t>
            </a:fld>
          </a:p>
        </p:txBody>
      </p:sp>
      <p:sp>
        <p:nvSpPr>
          <p:cNvPr id="6" name="PlaceHolder 5"/>
          <p:cNvSpPr>
            <a:spLocks noGrp="1"/>
          </p:cNvSpPr>
          <p:nvPr>
            <p:ph type="dt" idx="6"/>
          </p:nvPr>
        </p:nvSpPr>
        <p:spPr/>
        <p:txBody>
          <a:bodyPr/>
          <a:p>
            <a:r>
              <a:rPr lang="bg-B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B108B36-B2CD-4175-8CAF-FF347B9BF1BA}" type="slidenum">
              <a:t>&lt;#&gt;</a:t>
            </a:fld>
          </a:p>
        </p:txBody>
      </p:sp>
      <p:sp>
        <p:nvSpPr>
          <p:cNvPr id="7" name="PlaceHolder 6"/>
          <p:cNvSpPr>
            <a:spLocks noGrp="1"/>
          </p:cNvSpPr>
          <p:nvPr>
            <p:ph type="dt" idx="6"/>
          </p:nvPr>
        </p:nvSpPr>
        <p:spPr/>
        <p:txBody>
          <a:bodyPr/>
          <a:p>
            <a:r>
              <a:rPr lang="bg-B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64131EC-4B43-49E6-9774-8F20D8BA8704}" type="slidenum">
              <a:t>&lt;#&gt;</a:t>
            </a:fld>
          </a:p>
        </p:txBody>
      </p:sp>
      <p:sp>
        <p:nvSpPr>
          <p:cNvPr id="5" name="PlaceHolder 4"/>
          <p:cNvSpPr>
            <a:spLocks noGrp="1"/>
          </p:cNvSpPr>
          <p:nvPr>
            <p:ph type="dt" idx="6"/>
          </p:nvPr>
        </p:nvSpPr>
        <p:spPr/>
        <p:txBody>
          <a:bodyPr/>
          <a:p>
            <a:r>
              <a:rPr lang="bg-B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4302B9B-7193-48B8-A1DF-B63D4D8440DF}" type="slidenum">
              <a:t>&lt;#&gt;</a:t>
            </a:fld>
          </a:p>
        </p:txBody>
      </p:sp>
      <p:sp>
        <p:nvSpPr>
          <p:cNvPr id="5" name="PlaceHolder 4"/>
          <p:cNvSpPr>
            <a:spLocks noGrp="1"/>
          </p:cNvSpPr>
          <p:nvPr>
            <p:ph type="dt" idx="6"/>
          </p:nvPr>
        </p:nvSpPr>
        <p:spPr/>
        <p:txBody>
          <a:bodyPr/>
          <a:p>
            <a:r>
              <a:rPr lang="bg-B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065AAE3-67D8-4EAB-8542-5B5CB2F68FCB}"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C63D955-DE48-4CDC-A1AC-3E4A7AD791C6}" type="slidenum">
              <a:t>&lt;#&gt;</a:t>
            </a:fld>
          </a:p>
        </p:txBody>
      </p:sp>
      <p:sp>
        <p:nvSpPr>
          <p:cNvPr id="6" name="PlaceHolder 5"/>
          <p:cNvSpPr>
            <a:spLocks noGrp="1"/>
          </p:cNvSpPr>
          <p:nvPr>
            <p:ph type="dt" idx="3"/>
          </p:nvPr>
        </p:nvSpPr>
        <p:spPr/>
        <p:txBody>
          <a:bodyPr/>
          <a:p>
            <a:r>
              <a:rPr lang="bg-B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ACFEE2-BB00-4B35-9A3C-40DBC6A94E79}"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1A1FA11-6F18-4B3B-BC9A-6121599CA634}"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B048AB8-5828-4579-B337-2273D76B1860}" type="slidenum">
              <a:t>&lt;#&gt;</a:t>
            </a:fld>
          </a:p>
        </p:txBody>
      </p:sp>
      <p:sp>
        <p:nvSpPr>
          <p:cNvPr id="7" name="PlaceHolder 6"/>
          <p:cNvSpPr>
            <a:spLocks noGrp="1"/>
          </p:cNvSpPr>
          <p:nvPr>
            <p:ph type="dt" idx="6"/>
          </p:nvPr>
        </p:nvSpPr>
        <p:spPr/>
        <p:txBody>
          <a:bodyPr/>
          <a:p>
            <a:r>
              <a:rPr lang="bg-B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C34A155-890F-4A1D-9C51-CCC3F977BE22}" type="slidenum">
              <a:t>&lt;#&gt;</a:t>
            </a:fld>
          </a:p>
        </p:txBody>
      </p:sp>
      <p:sp>
        <p:nvSpPr>
          <p:cNvPr id="9" name="PlaceHolder 8"/>
          <p:cNvSpPr>
            <a:spLocks noGrp="1"/>
          </p:cNvSpPr>
          <p:nvPr>
            <p:ph type="dt" idx="6"/>
          </p:nvPr>
        </p:nvSpPr>
        <p:spPr/>
        <p:txBody>
          <a:bodyPr/>
          <a:p>
            <a:r>
              <a:rPr lang="bg-B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0FC4A07-7955-4747-8536-A3FF99131E51}" type="slidenum">
              <a:t>&lt;#&gt;</a:t>
            </a:fld>
          </a:p>
        </p:txBody>
      </p:sp>
      <p:sp>
        <p:nvSpPr>
          <p:cNvPr id="11" name="PlaceHolder 10"/>
          <p:cNvSpPr>
            <a:spLocks noGrp="1"/>
          </p:cNvSpPr>
          <p:nvPr>
            <p:ph type="dt" idx="6"/>
          </p:nvPr>
        </p:nvSpPr>
        <p:spPr/>
        <p:txBody>
          <a:bodyPr/>
          <a:p>
            <a:r>
              <a:rPr lang="bg-BG"/>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7F1EF38-68A7-441F-94C0-25AF0233FE20}" type="slidenum">
              <a:t>&lt;#&gt;</a:t>
            </a:fld>
          </a:p>
        </p:txBody>
      </p:sp>
      <p:sp>
        <p:nvSpPr>
          <p:cNvPr id="4" name="PlaceHolder 3"/>
          <p:cNvSpPr>
            <a:spLocks noGrp="1"/>
          </p:cNvSpPr>
          <p:nvPr>
            <p:ph type="dt" idx="9"/>
          </p:nvPr>
        </p:nvSpPr>
        <p:spPr/>
        <p:txBody>
          <a:bodyPr/>
          <a:p>
            <a:r>
              <a:rPr lang="bg-BG"/>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58210B2-2657-4B3D-BC32-4F77C9B9A763}" type="slidenum">
              <a:t>&lt;#&gt;</a:t>
            </a:fld>
          </a:p>
        </p:txBody>
      </p:sp>
      <p:sp>
        <p:nvSpPr>
          <p:cNvPr id="6" name="PlaceHolder 5"/>
          <p:cNvSpPr>
            <a:spLocks noGrp="1"/>
          </p:cNvSpPr>
          <p:nvPr>
            <p:ph type="dt" idx="9"/>
          </p:nvPr>
        </p:nvSpPr>
        <p:spPr/>
        <p:txBody>
          <a:bodyPr/>
          <a:p>
            <a:r>
              <a:rPr lang="bg-BG"/>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167937F-084B-4459-8324-C6DCEABE8146}" type="slidenum">
              <a:t>&lt;#&gt;</a:t>
            </a:fld>
          </a:p>
        </p:txBody>
      </p:sp>
      <p:sp>
        <p:nvSpPr>
          <p:cNvPr id="6" name="PlaceHolder 5"/>
          <p:cNvSpPr>
            <a:spLocks noGrp="1"/>
          </p:cNvSpPr>
          <p:nvPr>
            <p:ph type="dt" idx="9"/>
          </p:nvPr>
        </p:nvSpPr>
        <p:spPr/>
        <p:txBody>
          <a:bodyPr/>
          <a:p>
            <a:r>
              <a:rPr lang="bg-BG"/>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31C6814-7C40-4FD2-AB9E-9C8AECDF2B09}" type="slidenum">
              <a:t>&lt;#&gt;</a:t>
            </a:fld>
          </a:p>
        </p:txBody>
      </p:sp>
      <p:sp>
        <p:nvSpPr>
          <p:cNvPr id="7" name="PlaceHolder 6"/>
          <p:cNvSpPr>
            <a:spLocks noGrp="1"/>
          </p:cNvSpPr>
          <p:nvPr>
            <p:ph type="dt" idx="9"/>
          </p:nvPr>
        </p:nvSpPr>
        <p:spPr/>
        <p:txBody>
          <a:bodyPr/>
          <a:p>
            <a:r>
              <a:rPr lang="bg-BG"/>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9FB1D48-3D7F-446E-AD48-D664EC7FB1D7}" type="slidenum">
              <a:t>&lt;#&gt;</a:t>
            </a:fld>
          </a:p>
        </p:txBody>
      </p:sp>
      <p:sp>
        <p:nvSpPr>
          <p:cNvPr id="5" name="PlaceHolder 4"/>
          <p:cNvSpPr>
            <a:spLocks noGrp="1"/>
          </p:cNvSpPr>
          <p:nvPr>
            <p:ph type="dt" idx="9"/>
          </p:nvPr>
        </p:nvSpPr>
        <p:spPr/>
        <p:txBody>
          <a:bodyPr/>
          <a:p>
            <a:r>
              <a:rPr lang="bg-B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F9308B6-46F2-4048-A127-8C40880FD5D7}" type="slidenum">
              <a:t>&lt;#&gt;</a:t>
            </a:fld>
          </a:p>
        </p:txBody>
      </p:sp>
      <p:sp>
        <p:nvSpPr>
          <p:cNvPr id="6" name="PlaceHolder 5"/>
          <p:cNvSpPr>
            <a:spLocks noGrp="1"/>
          </p:cNvSpPr>
          <p:nvPr>
            <p:ph type="dt" idx="3"/>
          </p:nvPr>
        </p:nvSpPr>
        <p:spPr/>
        <p:txBody>
          <a:bodyPr/>
          <a:p>
            <a:r>
              <a:rPr lang="bg-B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C316F1D-C6DD-4A60-8D2A-473EB3B2C309}" type="slidenum">
              <a:t>&lt;#&gt;</a:t>
            </a:fld>
          </a:p>
        </p:txBody>
      </p:sp>
      <p:sp>
        <p:nvSpPr>
          <p:cNvPr id="5" name="PlaceHolder 4"/>
          <p:cNvSpPr>
            <a:spLocks noGrp="1"/>
          </p:cNvSpPr>
          <p:nvPr>
            <p:ph type="dt" idx="9"/>
          </p:nvPr>
        </p:nvSpPr>
        <p:spPr/>
        <p:txBody>
          <a:bodyPr/>
          <a:p>
            <a:r>
              <a:rPr lang="bg-BG"/>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ADD300-3068-4D3E-8A7D-8BE4DBE62065}"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3742637-2F59-4543-BB5D-CDA9BAB1DA0F}"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19D515-B3AC-45B3-8411-9314E8D11FA2}"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B3939C5-121B-41C5-8A61-90E24F792C1A}" type="slidenum">
              <a:t>&lt;#&gt;</a:t>
            </a:fld>
          </a:p>
        </p:txBody>
      </p:sp>
      <p:sp>
        <p:nvSpPr>
          <p:cNvPr id="7" name="PlaceHolder 6"/>
          <p:cNvSpPr>
            <a:spLocks noGrp="1"/>
          </p:cNvSpPr>
          <p:nvPr>
            <p:ph type="dt" idx="9"/>
          </p:nvPr>
        </p:nvSpPr>
        <p:spPr/>
        <p:txBody>
          <a:bodyPr/>
          <a:p>
            <a:r>
              <a:rPr lang="bg-BG"/>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F28EA57-B6D7-43AB-8258-698CBE663CBC}" type="slidenum">
              <a:t>&lt;#&gt;</a:t>
            </a:fld>
          </a:p>
        </p:txBody>
      </p:sp>
      <p:sp>
        <p:nvSpPr>
          <p:cNvPr id="9" name="PlaceHolder 8"/>
          <p:cNvSpPr>
            <a:spLocks noGrp="1"/>
          </p:cNvSpPr>
          <p:nvPr>
            <p:ph type="dt" idx="9"/>
          </p:nvPr>
        </p:nvSpPr>
        <p:spPr/>
        <p:txBody>
          <a:bodyPr/>
          <a:p>
            <a:r>
              <a:rPr lang="bg-BG"/>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4D2B56C-5A0C-4136-B4F4-D45D291B5FD0}" type="slidenum">
              <a:t>&lt;#&gt;</a:t>
            </a:fld>
          </a:p>
        </p:txBody>
      </p:sp>
      <p:sp>
        <p:nvSpPr>
          <p:cNvPr id="11" name="PlaceHolder 10"/>
          <p:cNvSpPr>
            <a:spLocks noGrp="1"/>
          </p:cNvSpPr>
          <p:nvPr>
            <p:ph type="dt" idx="9"/>
          </p:nvPr>
        </p:nvSpPr>
        <p:spPr/>
        <p:txBody>
          <a:bodyPr/>
          <a:p>
            <a:r>
              <a:rPr lang="bg-B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79F78F8-D5D4-42E5-A799-FDFF551DAAA2}" type="slidenum">
              <a:t>&lt;#&gt;</a:t>
            </a:fld>
          </a:p>
        </p:txBody>
      </p:sp>
      <p:sp>
        <p:nvSpPr>
          <p:cNvPr id="7" name="PlaceHolder 6"/>
          <p:cNvSpPr>
            <a:spLocks noGrp="1"/>
          </p:cNvSpPr>
          <p:nvPr>
            <p:ph type="dt" idx="3"/>
          </p:nvPr>
        </p:nvSpPr>
        <p:spPr/>
        <p:txBody>
          <a:bodyPr/>
          <a:p>
            <a:r>
              <a:rPr lang="bg-B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FC4D74C-B180-406A-A9C5-D1B7B05234C1}" type="slidenum">
              <a:t>&lt;#&gt;</a:t>
            </a:fld>
          </a:p>
        </p:txBody>
      </p:sp>
      <p:sp>
        <p:nvSpPr>
          <p:cNvPr id="5" name="PlaceHolder 4"/>
          <p:cNvSpPr>
            <a:spLocks noGrp="1"/>
          </p:cNvSpPr>
          <p:nvPr>
            <p:ph type="dt" idx="3"/>
          </p:nvPr>
        </p:nvSpPr>
        <p:spPr/>
        <p:txBody>
          <a:bodyPr/>
          <a:p>
            <a:r>
              <a:rPr lang="bg-B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E3E78A6-B93A-4FB8-B795-01F1F3F652B0}" type="slidenum">
              <a:t>&lt;#&gt;</a:t>
            </a:fld>
          </a:p>
        </p:txBody>
      </p:sp>
      <p:sp>
        <p:nvSpPr>
          <p:cNvPr id="5" name="PlaceHolder 4"/>
          <p:cNvSpPr>
            <a:spLocks noGrp="1"/>
          </p:cNvSpPr>
          <p:nvPr>
            <p:ph type="dt" idx="3"/>
          </p:nvPr>
        </p:nvSpPr>
        <p:spPr/>
        <p:txBody>
          <a:bodyPr/>
          <a:p>
            <a:r>
              <a:rPr lang="bg-B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4FBE46D-767B-4D24-B9A0-D705CCC6FF64}" type="slidenum">
              <a:t>&lt;#&gt;</a:t>
            </a:fld>
          </a:p>
        </p:txBody>
      </p:sp>
      <p:sp>
        <p:nvSpPr>
          <p:cNvPr id="8" name="PlaceHolder 7"/>
          <p:cNvSpPr>
            <a:spLocks noGrp="1"/>
          </p:cNvSpPr>
          <p:nvPr>
            <p:ph type="dt" idx="3"/>
          </p:nvPr>
        </p:nvSpPr>
        <p:spPr/>
        <p:txBody>
          <a:bodyPr/>
          <a:p>
            <a:r>
              <a:rPr lang="bg-B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52F6AA-3F2D-4A09-8ACA-30CF8FBF9AF7}" type="slidenum">
              <a:t>&lt;#&gt;</a:t>
            </a:fld>
          </a:p>
        </p:txBody>
      </p:sp>
      <p:sp>
        <p:nvSpPr>
          <p:cNvPr id="8" name="PlaceHolder 7"/>
          <p:cNvSpPr>
            <a:spLocks noGrp="1"/>
          </p:cNvSpPr>
          <p:nvPr>
            <p:ph type="dt" idx="3"/>
          </p:nvPr>
        </p:nvSpPr>
        <p:spPr/>
        <p:txBody>
          <a:bodyPr/>
          <a:p>
            <a:r>
              <a:rPr lang="bg-B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91B6DF3-0CAB-43C5-99D2-B77BD880D9FD}" type="slidenum">
              <a:t>&lt;#&gt;</a:t>
            </a:fld>
          </a:p>
        </p:txBody>
      </p:sp>
      <p:sp>
        <p:nvSpPr>
          <p:cNvPr id="8" name="PlaceHolder 7"/>
          <p:cNvSpPr>
            <a:spLocks noGrp="1"/>
          </p:cNvSpPr>
          <p:nvPr>
            <p:ph type="dt" idx="3"/>
          </p:nvPr>
        </p:nvSpPr>
        <p:spPr/>
        <p:txBody>
          <a:bodyPr/>
          <a:p>
            <a:r>
              <a:rPr lang="bg-B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ffffff"/>
                </a:solidFill>
                <a:latin typeface="Arial"/>
              </a:defRPr>
            </a:lvl1pPr>
          </a:lstStyle>
          <a:p>
            <a:pPr indent="0" algn="ctr">
              <a:lnSpc>
                <a:spcPct val="100000"/>
              </a:lnSpc>
              <a:buNone/>
              <a:tabLst>
                <a:tab algn="l" pos="0"/>
              </a:tabLst>
            </a:pPr>
            <a:r>
              <a:rPr b="0" lang="bg-BG" sz="1400" spc="-1" strike="noStrike">
                <a:solidFill>
                  <a:srgbClr val="ffffff"/>
                </a:solidFill>
                <a:latin typeface="Arial"/>
              </a:rPr>
              <a:t> </a:t>
            </a:r>
            <a:endParaRPr b="0" lang="bg-BG" sz="1400" spc="-1" strike="noStrike">
              <a:solidFill>
                <a:srgbClr val="000000"/>
              </a:solidFill>
              <a:latin typeface="Times New Roman"/>
            </a:endParaRPr>
          </a:p>
        </p:txBody>
      </p:sp>
      <p:sp>
        <p:nvSpPr>
          <p:cNvPr id="1" name="PlaceHolder 2"/>
          <p:cNvSpPr>
            <a:spLocks noGrp="1"/>
          </p:cNvSpPr>
          <p:nvPr>
            <p:ph type="sldNum" idx="2"/>
          </p:nvPr>
        </p:nvSpPr>
        <p:spPr>
          <a:xfrm>
            <a:off x="722736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ffffff"/>
                </a:solidFill>
                <a:latin typeface="Arial"/>
              </a:defRPr>
            </a:lvl1pPr>
          </a:lstStyle>
          <a:p>
            <a:pPr indent="0" algn="r">
              <a:lnSpc>
                <a:spcPct val="100000"/>
              </a:lnSpc>
              <a:buNone/>
              <a:tabLst>
                <a:tab algn="l" pos="0"/>
              </a:tabLst>
            </a:pPr>
            <a:fld id="{DCB2BC10-5AFB-4AD2-91BA-E770EAA79005}" type="slidenum">
              <a:rPr b="0" lang="bg-BG" sz="1400" spc="-1" strike="noStrike">
                <a:solidFill>
                  <a:srgbClr val="ffffff"/>
                </a:solidFill>
                <a:latin typeface="Arial"/>
              </a:rPr>
              <a:t>6</a:t>
            </a:fld>
            <a:endParaRPr b="0" lang="bg-BG" sz="1400" spc="-1" strike="noStrike">
              <a:solidFill>
                <a:srgbClr val="000000"/>
              </a:solidFill>
              <a:latin typeface="Times New Roman"/>
            </a:endParaRPr>
          </a:p>
        </p:txBody>
      </p:sp>
      <p:sp>
        <p:nvSpPr>
          <p:cNvPr id="2" name="PlaceHolder 3"/>
          <p:cNvSpPr>
            <a:spLocks noGrp="1"/>
          </p:cNvSpPr>
          <p:nvPr>
            <p:ph type="dt" idx="3"/>
          </p:nvPr>
        </p:nvSpPr>
        <p:spPr>
          <a:xfrm>
            <a:off x="504000" y="5164920"/>
            <a:ext cx="2347200" cy="38952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 </a:t>
            </a:r>
            <a:endParaRPr b="0" lang="bg-BG"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920" cy="38988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000000"/>
                </a:solidFill>
                <a:latin typeface="Arial"/>
              </a:defRPr>
            </a:lvl1pPr>
          </a:lstStyle>
          <a:p>
            <a:pPr indent="0" algn="ctr">
              <a:lnSpc>
                <a:spcPct val="100000"/>
              </a:lnSpc>
              <a:buNone/>
              <a:tabLst>
                <a:tab algn="l" pos="0"/>
              </a:tabLst>
            </a:pPr>
            <a:r>
              <a:rPr b="0" lang="bg-BG" sz="1400" spc="-1" strike="noStrike">
                <a:solidFill>
                  <a:srgbClr val="000000"/>
                </a:solidFill>
                <a:latin typeface="Arial"/>
              </a:rPr>
              <a:t>&lt;долен колонтитул&gt;</a:t>
            </a:r>
            <a:endParaRPr b="0" lang="bg-BG"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7200" cy="38988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000000"/>
                </a:solidFill>
                <a:latin typeface="Arial"/>
              </a:defRPr>
            </a:lvl1pPr>
          </a:lstStyle>
          <a:p>
            <a:pPr indent="0" algn="r">
              <a:lnSpc>
                <a:spcPct val="100000"/>
              </a:lnSpc>
              <a:buNone/>
              <a:tabLst>
                <a:tab algn="l" pos="0"/>
              </a:tabLst>
            </a:pPr>
            <a:fld id="{FB8AFA2F-98F9-498B-B1E6-EB6C8224E4FE}" type="slidenum">
              <a:rPr b="0" lang="bg-BG" sz="1400" spc="-1" strike="noStrike">
                <a:solidFill>
                  <a:srgbClr val="000000"/>
                </a:solidFill>
                <a:latin typeface="Arial"/>
              </a:rPr>
              <a:t>&lt;число&gt;</a:t>
            </a:fld>
            <a:endParaRPr b="0" lang="bg-BG"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7200" cy="38988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&lt;дата/час&gt;</a:t>
            </a:r>
            <a:endParaRPr b="0" lang="bg-BG"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492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ffffff"/>
                </a:solidFill>
                <a:latin typeface="Arial"/>
              </a:defRPr>
            </a:lvl1pPr>
          </a:lstStyle>
          <a:p>
            <a:pPr indent="0" algn="ctr">
              <a:lnSpc>
                <a:spcPct val="100000"/>
              </a:lnSpc>
              <a:buNone/>
              <a:tabLst>
                <a:tab algn="l" pos="0"/>
              </a:tabLst>
            </a:pPr>
            <a:r>
              <a:rPr b="0" lang="bg-BG" sz="1400" spc="-1" strike="noStrike">
                <a:solidFill>
                  <a:srgbClr val="ffffff"/>
                </a:solidFill>
                <a:latin typeface="Arial"/>
              </a:rPr>
              <a:t>&lt;долен колонтитул&gt;</a:t>
            </a:r>
            <a:endParaRPr b="0" lang="bg-BG" sz="1400" spc="-1" strike="noStrike">
              <a:solidFill>
                <a:srgbClr val="000000"/>
              </a:solidFill>
              <a:latin typeface="Times New Roman"/>
            </a:endParaRPr>
          </a:p>
        </p:txBody>
      </p:sp>
      <p:sp>
        <p:nvSpPr>
          <p:cNvPr id="83" name="PlaceHolder 2"/>
          <p:cNvSpPr>
            <a:spLocks noGrp="1"/>
          </p:cNvSpPr>
          <p:nvPr>
            <p:ph type="sldNum" idx="8"/>
          </p:nvPr>
        </p:nvSpPr>
        <p:spPr>
          <a:xfrm>
            <a:off x="7227360" y="516492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ffffff"/>
                </a:solidFill>
                <a:latin typeface="Arial"/>
              </a:defRPr>
            </a:lvl1pPr>
          </a:lstStyle>
          <a:p>
            <a:pPr indent="0" algn="r">
              <a:lnSpc>
                <a:spcPct val="100000"/>
              </a:lnSpc>
              <a:buNone/>
              <a:tabLst>
                <a:tab algn="l" pos="0"/>
              </a:tabLst>
            </a:pPr>
            <a:fld id="{9E23772E-4014-4C9D-AD05-CCAFB0639F27}" type="slidenum">
              <a:rPr b="0" lang="bg-BG" sz="1400" spc="-1" strike="noStrike">
                <a:solidFill>
                  <a:srgbClr val="ffffff"/>
                </a:solidFill>
                <a:latin typeface="Arial"/>
              </a:rPr>
              <a:t>&lt;число&gt;</a:t>
            </a:fld>
            <a:endParaRPr b="0" lang="bg-BG" sz="1400" spc="-1" strike="noStrike">
              <a:solidFill>
                <a:srgbClr val="000000"/>
              </a:solidFill>
              <a:latin typeface="Times New Roman"/>
            </a:endParaRPr>
          </a:p>
        </p:txBody>
      </p:sp>
      <p:sp>
        <p:nvSpPr>
          <p:cNvPr id="84" name="PlaceHolder 3"/>
          <p:cNvSpPr>
            <a:spLocks noGrp="1"/>
          </p:cNvSpPr>
          <p:nvPr>
            <p:ph type="dt" idx="9"/>
          </p:nvPr>
        </p:nvSpPr>
        <p:spPr>
          <a:xfrm>
            <a:off x="504000" y="5164920"/>
            <a:ext cx="2347200" cy="38952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&lt;дата/час&gt;</a:t>
            </a:r>
            <a:endParaRPr b="0" lang="bg-BG"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810000"/>
            <a:ext cx="9070560" cy="1294920"/>
          </a:xfrm>
          <a:prstGeom prst="rect">
            <a:avLst/>
          </a:prstGeom>
          <a:noFill/>
          <a:ln w="0">
            <a:noFill/>
          </a:ln>
        </p:spPr>
        <p:txBody>
          <a:bodyPr lIns="0" rIns="0" tIns="0" bIns="0" anchor="ctr">
            <a:noAutofit/>
          </a:bodyPr>
          <a:p>
            <a:pPr indent="0" algn="ctr">
              <a:lnSpc>
                <a:spcPct val="100000"/>
              </a:lnSpc>
              <a:buNone/>
              <a:tabLst>
                <a:tab algn="l" pos="0"/>
              </a:tabLst>
            </a:pPr>
            <a:r>
              <a:rPr b="0" lang="bg-BG" sz="4400" spc="-1" strike="noStrike">
                <a:solidFill>
                  <a:srgbClr val="ffffff"/>
                </a:solidFill>
                <a:latin typeface="Arial"/>
              </a:rPr>
              <a:t>Stock Prediction</a:t>
            </a:r>
            <a:br>
              <a:rPr sz="4400"/>
            </a:br>
            <a:r>
              <a:rPr b="0" lang="bg-BG" sz="4400" spc="-1" strike="noStrike">
                <a:solidFill>
                  <a:srgbClr val="ffffff"/>
                </a:solidFill>
                <a:latin typeface="Arial"/>
              </a:rPr>
              <a:t>алгоритми</a:t>
            </a:r>
            <a:endParaRPr b="0" lang="bg-BG" sz="4400" spc="-1" strike="noStrike">
              <a:solidFill>
                <a:srgbClr val="000000"/>
              </a:solidFill>
              <a:latin typeface="Arial"/>
            </a:endParaRPr>
          </a:p>
        </p:txBody>
      </p:sp>
      <p:sp>
        <p:nvSpPr>
          <p:cNvPr id="124" name="PlaceHolder 2"/>
          <p:cNvSpPr>
            <a:spLocks noGrp="1"/>
          </p:cNvSpPr>
          <p:nvPr>
            <p:ph type="subTitle"/>
          </p:nvPr>
        </p:nvSpPr>
        <p:spPr>
          <a:xfrm>
            <a:off x="504000" y="2376000"/>
            <a:ext cx="9070560" cy="2752920"/>
          </a:xfrm>
          <a:prstGeom prst="rect">
            <a:avLst/>
          </a:prstGeom>
          <a:noFill/>
          <a:ln w="0">
            <a:noFill/>
          </a:ln>
        </p:spPr>
        <p:txBody>
          <a:bodyPr lIns="0" rIns="0" tIns="0" bIns="0" anchor="ctr">
            <a:noAutofit/>
          </a:bodyPr>
          <a:p>
            <a:pPr indent="0" algn="ctr">
              <a:lnSpc>
                <a:spcPct val="100000"/>
              </a:lnSpc>
              <a:buNone/>
              <a:tabLst>
                <a:tab algn="l" pos="0"/>
              </a:tabLst>
            </a:pPr>
            <a:r>
              <a:rPr b="0" lang="bg-BG" sz="2400" spc="-1" strike="noStrike">
                <a:solidFill>
                  <a:srgbClr val="ffffff"/>
                </a:solidFill>
                <a:latin typeface="Arial"/>
              </a:rPr>
              <a:t>Изготвил: Галя Додова </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2376000" y="2376000"/>
            <a:ext cx="7198560" cy="945720"/>
          </a:xfrm>
          <a:prstGeom prst="rect">
            <a:avLst/>
          </a:prstGeom>
          <a:noFill/>
          <a:ln w="0">
            <a:noFill/>
          </a:ln>
        </p:spPr>
        <p:txBody>
          <a:bodyPr lIns="0" rIns="0" tIns="0" bIns="0" anchor="ctr">
            <a:noAutofit/>
          </a:bodyPr>
          <a:p>
            <a:pPr indent="0" algn="ctr">
              <a:lnSpc>
                <a:spcPct val="100000"/>
              </a:lnSpc>
              <a:buNone/>
              <a:tabLst>
                <a:tab algn="l" pos="0"/>
              </a:tabLst>
            </a:pPr>
            <a:r>
              <a:rPr b="0" lang="en-US" sz="2200" spc="-1" strike="noStrike">
                <a:solidFill>
                  <a:srgbClr val="ffffff"/>
                </a:solidFill>
                <a:latin typeface="Arial"/>
              </a:rPr>
              <a:t>This work is licensed under a Creative Commons Attribution-ShareAlike 3.0 Unported License.</a:t>
            </a:r>
            <a:br>
              <a:rPr sz="2200"/>
            </a:br>
            <a:r>
              <a:rPr b="0" lang="en-US" sz="2200" spc="-1" strike="noStrike">
                <a:solidFill>
                  <a:srgbClr val="ffffff"/>
                </a:solidFill>
                <a:latin typeface="Arial"/>
              </a:rPr>
              <a:t>It makes use of the works of Mateus Machado Luna.</a:t>
            </a:r>
            <a:endParaRPr b="0" lang="bg-BG" sz="2200" spc="-1" strike="noStrike">
              <a:solidFill>
                <a:srgbClr val="000000"/>
              </a:solidFill>
              <a:latin typeface="Arial"/>
            </a:endParaRPr>
          </a:p>
        </p:txBody>
      </p:sp>
      <p:pic>
        <p:nvPicPr>
          <p:cNvPr id="140" name="" descr=""/>
          <p:cNvPicPr/>
          <p:nvPr/>
        </p:nvPicPr>
        <p:blipFill>
          <a:blip r:embed="rId1"/>
          <a:stretch/>
        </p:blipFill>
        <p:spPr>
          <a:xfrm>
            <a:off x="816120" y="2716200"/>
            <a:ext cx="836640" cy="293760"/>
          </a:xfrm>
          <a:prstGeom prst="rect">
            <a:avLst/>
          </a:prstGeom>
          <a:ln w="18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gn="ctr">
              <a:lnSpc>
                <a:spcPct val="100000"/>
              </a:lnSpc>
              <a:buNone/>
              <a:tabLst>
                <a:tab algn="l" pos="0"/>
              </a:tabLst>
            </a:pPr>
            <a:r>
              <a:rPr b="0" lang="bg-BG" sz="3300" spc="-1" strike="noStrike">
                <a:solidFill>
                  <a:srgbClr val="000000"/>
                </a:solidFill>
                <a:latin typeface="Arial"/>
              </a:rPr>
              <a:t>RandomForestClassifier</a:t>
            </a:r>
            <a:endParaRPr b="0" lang="bg-BG" sz="3300" spc="-1" strike="noStrike">
              <a:solidFill>
                <a:srgbClr val="000000"/>
              </a:solidFill>
              <a:latin typeface="Arial"/>
            </a:endParaRPr>
          </a:p>
        </p:txBody>
      </p:sp>
      <p:sp>
        <p:nvSpPr>
          <p:cNvPr id="126"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bg-BG" sz="2400" spc="-1" strike="noStrike">
                <a:solidFill>
                  <a:srgbClr val="000000"/>
                </a:solidFill>
                <a:latin typeface="Arial"/>
              </a:rPr>
              <a:t>RF класификаторът се състои от комбинация от дървесни класификатори, където всеки класификатор се генерира с помощта на случаен вектор, взет самостоятелно от входящия вектор, и всяко дърво дава глас на единица за най-популярния клас, за да класифицира входен вектор </a:t>
            </a:r>
            <a:endParaRPr b="0" lang="bg-BG" sz="2400" spc="-1" strike="noStrike">
              <a:solidFill>
                <a:srgbClr val="000000"/>
              </a:solidFill>
              <a:latin typeface="Arial"/>
            </a:endParaRPr>
          </a:p>
          <a:p>
            <a:pPr marL="432000" indent="0">
              <a:lnSpc>
                <a:spcPct val="100000"/>
              </a:lnSpc>
              <a:spcBef>
                <a:spcPts val="1060"/>
              </a:spcBef>
              <a:buNone/>
              <a:tabLst>
                <a:tab algn="l" pos="0"/>
              </a:tabLst>
            </a:pP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504000" y="360000"/>
            <a:ext cx="9070560" cy="3287160"/>
          </a:xfrm>
          <a:prstGeom prst="rect">
            <a:avLst/>
          </a:prstGeom>
          <a:noFill/>
          <a:ln w="0">
            <a:noFill/>
          </a:ln>
        </p:spPr>
        <p:txBody>
          <a:bodyPr lIns="0" rIns="0" tIns="0" bIns="0" anchor="t">
            <a:normAutofit/>
          </a:bodyPr>
          <a:p>
            <a:pPr marL="432000" indent="-32400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RF класификаторът, използван за това изследване, се състои от използването на произволно избрани функции или комбинация от функции на всеки възел, за да построи дърво. Bagging, метод за генериране на набор от данни за обучение, като случаен чертеж с заместващи N примери, където N е размерът на оригиналния набор от обучения беше използван за всяка избрана функция / комбинация от функции.</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468720" y="312120"/>
            <a:ext cx="9070560" cy="3287160"/>
          </a:xfrm>
          <a:prstGeom prst="rect">
            <a:avLst/>
          </a:prstGeom>
          <a:noFill/>
          <a:ln w="0">
            <a:noFill/>
          </a:ln>
        </p:spPr>
        <p:txBody>
          <a:bodyPr lIns="0" rIns="0" tIns="0" bIns="0" anchor="t">
            <a:normAutofit fontScale="96000"/>
          </a:bodyPr>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Има много функции в RF класификатора: </a:t>
            </a:r>
            <a:endParaRPr b="0" lang="bg-BG" sz="2400" spc="-1" strike="noStrike">
              <a:solidFill>
                <a:srgbClr val="000000"/>
              </a:solidFill>
              <a:latin typeface="Arial"/>
            </a:endParaRPr>
          </a:p>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(1) всеки път, когато дървото се отглежда до максимална дълбочина на новите данни за обучение, използвайки комбинация от функции. Тези напълно пораснали дървета не се подрязват.</a:t>
            </a:r>
            <a:endParaRPr b="0" lang="bg-BG" sz="2400" spc="-1" strike="noStrike">
              <a:solidFill>
                <a:srgbClr val="000000"/>
              </a:solidFill>
              <a:latin typeface="Arial"/>
            </a:endParaRPr>
          </a:p>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(2) Тъй като броят на дърветата се увеличава, грешката в генерализацията винаги се сближава дори без резитба на дървото, а преобличането не е проблем поради силния закон на големите числа.</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Защо RL, а не SVM?</a:t>
            </a:r>
            <a:endParaRPr b="0" lang="bg-BG" sz="1800" spc="-1" strike="noStrike">
              <a:solidFill>
                <a:srgbClr val="000000"/>
              </a:solidFill>
              <a:latin typeface="Arial"/>
            </a:endParaRPr>
          </a:p>
        </p:txBody>
      </p:sp>
      <p:sp>
        <p:nvSpPr>
          <p:cNvPr id="130"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94000"/>
          </a:bodyPr>
          <a:p>
            <a:pPr marL="406080" indent="-304560">
              <a:lnSpc>
                <a:spcPct val="100000"/>
              </a:lnSpc>
              <a:buClr>
                <a:srgbClr val="000000"/>
              </a:buClr>
              <a:buFont typeface="Wingdings" charset="2"/>
              <a:buChar char=""/>
            </a:pPr>
            <a:r>
              <a:rPr b="0" lang="bg-BG" sz="1800" spc="-1" strike="noStrike">
                <a:solidFill>
                  <a:srgbClr val="000000"/>
                </a:solidFill>
                <a:latin typeface="Arial"/>
              </a:rPr>
              <a:t>Обучението SVM с голямо количество данни за обучение и евентуално шумни входни данни може да доведе до дълго време на обучение и превъзходно. Един случаен класификатор на гората (RF) преодолява тези проблеми. RF е ансамбъл от отделни дървета за вземане на решения. Всяко дърво предсказва клас, а дървото с най-голяма вероятност се избира. Броят на вземанията може да бъде предварително определен. Всяко дърво взема проби от произволна подмножество на входните данни по време на обучението. Значението на резултатите и високият брой на решенията дървета могат да предотвратят превъзходното. Паралелното обучение на дърветата е по-бързо в сравнение с SVM обучение. Въпреки това, времето за прогнозиране се увеличава с броя на дърветата за вземане на решения. RFs оценяват значението на входните характеристики по време на обучението, за да идентифицират най-значимите характеристики в набора от данни.</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Какво е SVM?</a:t>
            </a:r>
            <a:endParaRPr b="0" lang="bg-BG" sz="1800" spc="-1" strike="noStrike">
              <a:solidFill>
                <a:srgbClr val="000000"/>
              </a:solidFill>
              <a:latin typeface="Arial"/>
            </a:endParaRPr>
          </a:p>
        </p:txBody>
      </p:sp>
      <p:sp>
        <p:nvSpPr>
          <p:cNvPr id="132"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bg-BG" sz="1800" spc="-1" strike="noStrike">
                <a:solidFill>
                  <a:srgbClr val="000000"/>
                </a:solidFill>
                <a:latin typeface="Arial"/>
              </a:rPr>
              <a:t>В машинното обучение, поддържайте векторни машини (SVMs) са макс-маргин модели със свързани алгоритми за обучение, които анализират данни за класификация и регресионен анализ. SVMs са едни от най-изучаваните модели, базирани на статистически учебни рамки или , предложена от Vapnik (1982, 1995) и Chervonenkis (1974).</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gn="ctr">
              <a:buNone/>
            </a:pPr>
            <a:endParaRPr b="0" lang="bg-BG" sz="1800" spc="-1" strike="noStrike">
              <a:solidFill>
                <a:srgbClr val="000000"/>
              </a:solidFill>
              <a:latin typeface="Arial"/>
            </a:endParaRPr>
          </a:p>
        </p:txBody>
      </p:sp>
      <p:sp>
        <p:nvSpPr>
          <p:cNvPr id="134"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gn="ctr">
              <a:buNone/>
            </a:pPr>
            <a:endParaRPr b="0" lang="bg-BG" sz="1800" spc="-1" strike="noStrike">
              <a:solidFill>
                <a:srgbClr val="000000"/>
              </a:solidFill>
              <a:latin typeface="Arial"/>
            </a:endParaRPr>
          </a:p>
        </p:txBody>
      </p:sp>
      <p:sp>
        <p:nvSpPr>
          <p:cNvPr id="136"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0560" cy="94572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Примерна реализация на алгоритмите</a:t>
            </a:r>
            <a:endParaRPr b="0" lang="bg-BG" sz="1800" spc="-1" strike="noStrike">
              <a:solidFill>
                <a:srgbClr val="000000"/>
              </a:solidFill>
              <a:latin typeface="Arial"/>
            </a:endParaRPr>
          </a:p>
        </p:txBody>
      </p:sp>
      <p:sp>
        <p:nvSpPr>
          <p:cNvPr id="138"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bg-BG" sz="1800" spc="-1" strike="noStrike">
                <a:solidFill>
                  <a:srgbClr val="000000"/>
                </a:solidFill>
                <a:latin typeface="Arial"/>
              </a:rPr>
              <a:t>Random Forest</a:t>
            </a:r>
            <a:endParaRPr b="0" lang="bg-BG" sz="1800" spc="-1" strike="noStrike">
              <a:solidFill>
                <a:srgbClr val="000000"/>
              </a:solidFill>
              <a:latin typeface="Arial"/>
            </a:endParaRPr>
          </a:p>
          <a:p>
            <a:pPr indent="0">
              <a:lnSpc>
                <a:spcPct val="100000"/>
              </a:lnSpc>
              <a:buNone/>
              <a:tabLst>
                <a:tab algn="l" pos="0"/>
              </a:tabLst>
            </a:pPr>
            <a:endParaRPr b="0" lang="bg-BG"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bg-BG" sz="1800" spc="-1" strike="noStrike">
                <a:solidFill>
                  <a:srgbClr val="000000"/>
                </a:solidFill>
                <a:latin typeface="Arial"/>
              </a:rPr>
              <a:t>SVM</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272</TotalTime>
  <Application>LibreOffice/7.5.9.2$Linux_X86_64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2024-01-29T10:42:59Z</dcterms:created>
  <dc:creator/>
  <dc:description/>
  <dc:language>bg-BG</dc:language>
  <cp:lastModifiedBy/>
  <dcterms:modified xsi:type="dcterms:W3CDTF">2024-01-30T09:52:57Z</dcterms:modified>
  <cp:revision>10</cp:revision>
  <dc:subject/>
  <dc:title>Blueprint Plans</dc:title>
</cp:coreProperties>
</file>

<file path=docProps/custom.xml><?xml version="1.0" encoding="utf-8"?>
<Properties xmlns="http://schemas.openxmlformats.org/officeDocument/2006/custom-properties" xmlns:vt="http://schemas.openxmlformats.org/officeDocument/2006/docPropsVTypes"/>
</file>