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6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816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025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6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3789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00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27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80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23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19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4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66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72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12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38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4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227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5E5666-D169-4E84-833F-9034CE26C522}" type="datetimeFigureOut">
              <a:rPr lang="bg-BG" smtClean="0"/>
              <a:t>26.8.2022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9FED8E-7419-46EB-8CE0-9B335EC6CB1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236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product/Course-Multimedia-FM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Trivia Maker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Изготвил: Галя Додова 45616 Информатика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995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 на сайта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По-лесно и забавно учене</a:t>
            </a:r>
            <a:endParaRPr lang="en-US" dirty="0" smtClean="0"/>
          </a:p>
          <a:p>
            <a:r>
              <a:rPr lang="bg-BG" dirty="0" smtClean="0"/>
              <a:t>Учене чрез забавление </a:t>
            </a:r>
            <a:endParaRPr lang="bg-BG" dirty="0"/>
          </a:p>
        </p:txBody>
      </p:sp>
      <p:pic>
        <p:nvPicPr>
          <p:cNvPr id="4" name="Picture 3" descr="State education in this country is so poor that it amounts to a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2556932"/>
            <a:ext cx="5397500" cy="35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Инсталация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265" y="2692400"/>
            <a:ext cx="11310938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4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Начална страница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67" y="2578101"/>
            <a:ext cx="6113095" cy="3436938"/>
          </a:xfrm>
        </p:spPr>
      </p:pic>
    </p:spTree>
    <p:extLst>
      <p:ext uri="{BB962C8B-B14F-4D97-AF65-F5344CB8AC3E}">
        <p14:creationId xmlns:p14="http://schemas.microsoft.com/office/powerpoint/2010/main" val="374668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Източници на информация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github.com/iproduct/Course-Multimedia-FMI</a:t>
            </a:r>
            <a:endParaRPr lang="bg-BG" dirty="0" smtClean="0"/>
          </a:p>
          <a:p>
            <a:r>
              <a:rPr lang="en-US" dirty="0" smtClean="0"/>
              <a:t>Gamification by Design Gabe </a:t>
            </a:r>
            <a:r>
              <a:rPr lang="en-US" dirty="0" err="1" smtClean="0"/>
              <a:t>Zuchermann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3541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562</TotalTime>
  <Words>32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Trivia Maker</vt:lpstr>
      <vt:lpstr>Цел на сайта</vt:lpstr>
      <vt:lpstr>Инсталация</vt:lpstr>
      <vt:lpstr>Начална страница</vt:lpstr>
      <vt:lpstr>Източници на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Maker</dc:title>
  <dc:creator>hp</dc:creator>
  <cp:lastModifiedBy>hp</cp:lastModifiedBy>
  <cp:revision>3</cp:revision>
  <dcterms:created xsi:type="dcterms:W3CDTF">2022-08-26T14:00:18Z</dcterms:created>
  <dcterms:modified xsi:type="dcterms:W3CDTF">2022-08-26T23:23:15Z</dcterms:modified>
</cp:coreProperties>
</file>