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4.png" ContentType="image/png"/>
  <Override PartName="/ppt/media/image3.png" ContentType="image/png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046A58-E922-4C6A-81D6-C9CC6EAE28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CF9B39-0B42-47A7-94D1-0FA846306E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924CA3-2B21-4BB2-B588-612F35293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заглавието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7498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плана</a:t>
            </a: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solidFill>
                  <a:srgbClr val="000000"/>
                </a:solidFill>
                <a:latin typeface="Arial"/>
              </a:rPr>
              <a:t>Второ ниво на плана</a:t>
            </a:r>
            <a:endParaRPr b="0" lang="bg-BG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solidFill>
                  <a:srgbClr val="000000"/>
                </a:solidFill>
                <a:latin typeface="Arial"/>
              </a:rPr>
              <a:t>Трето ниво на плана</a:t>
            </a:r>
            <a:endParaRPr b="0" lang="bg-BG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Четвърто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Пето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Шесто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Седмо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0" y="7200000"/>
            <a:ext cx="23482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&lt;дата/час&gt;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&lt;долен колонтитул&gt;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55F1172-5754-4540-99B1-7EF2F014340B}" type="slidenum">
              <a:rPr b="0" lang="bg-BG" sz="1400" spc="-1" strike="noStrike">
                <a:solidFill>
                  <a:srgbClr val="000000"/>
                </a:solidFill>
                <a:latin typeface="Arial"/>
              </a:rPr>
              <a:t>&lt;число&gt;</a:t>
            </a:fld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заглавието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плана</a:t>
            </a: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solidFill>
                  <a:srgbClr val="000000"/>
                </a:solidFill>
                <a:latin typeface="Arial"/>
              </a:rPr>
              <a:t>Второ ниво на плана</a:t>
            </a:r>
            <a:endParaRPr b="0" lang="bg-BG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solidFill>
                  <a:srgbClr val="000000"/>
                </a:solidFill>
                <a:latin typeface="Arial"/>
              </a:rPr>
              <a:t>Трето ниво на плана</a:t>
            </a:r>
            <a:endParaRPr b="0" lang="bg-BG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Четвърто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Пето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Шесто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Седмо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27720" y="727200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&lt;дата/час&gt;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&lt;долен колонтитул&gt;</a:t>
            </a:r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DC923E4-EA0F-4CD6-BC00-6CC796CF9605}" type="slidenum">
              <a:rPr b="0" lang="bg-BG" sz="1400" spc="-1" strike="noStrike">
                <a:solidFill>
                  <a:srgbClr val="000000"/>
                </a:solidFill>
                <a:latin typeface="Arial"/>
              </a:rPr>
              <a:t>&lt;число&gt;</a:t>
            </a:fld>
            <a:endParaRPr b="0" lang="bg-BG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Canvas SVG и WebGL – алтернатива на HTML + CSS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g-BG" sz="3200" spc="-1" strike="noStrike">
                <a:solidFill>
                  <a:srgbClr val="000000"/>
                </a:solidFill>
                <a:latin typeface="Arial"/>
              </a:rPr>
              <a:t>Изготвил: Галя Додова</a:t>
            </a: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Въведение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Когато създаваме уеб страници, обикновено използваме HTML и CSS. Но какво става, когато искаме да направим нещо по-динамично – като игра, визуализация или интерактивен редактор? Тогава на помощ идват технологии като Canvas, SVG и WebGL. 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4FE383-9E92-4C57-A360-F406FF7E409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Традиционният подход – HTML + CSS + DOM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93441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DOM (Document Object Model) представлява дървовидна структура от </a:t>
            </a: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HTML елементи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CSS се използва за стилизиране и оформление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Подходящ за статични и семи-динамични сайтове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Предимства: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Семантика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Достъпност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SEO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bg-BG" sz="2000" spc="-1" strike="noStrike">
                <a:solidFill>
                  <a:srgbClr val="000000"/>
                </a:solidFill>
                <a:latin typeface="Arial"/>
              </a:rPr>
              <a:t>Ограничения: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Лоша производителност при сложни анимации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Трудно управление на много движещи се елементи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Не е предназначен за пикселна графика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2ADA2D-FFDB-49E4-961B-B75020B2EAE4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bg-BG" sz="3000" spc="-1" strike="noStrike">
                <a:solidFill>
                  <a:srgbClr val="000000"/>
                </a:solidFill>
                <a:latin typeface="Arial"/>
              </a:rPr>
              <a:t>Какво е HTML Canvas?</a:t>
            </a:r>
            <a:br>
              <a:rPr sz="3000"/>
            </a:br>
            <a:endParaRPr b="1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HTML елементът &lt;canvas&gt; се използва за рисуване на графики в реално време чрез JavaScript.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Елементът &lt;canvas&gt; е само контейнер за графики — необходимо е да използвате JavaScript, за да нарисувате самите графики.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Canvas предоставя няколко метода за рисуване на пътища, правоъгълници, кръгове, текст и добавяне на изображения.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Canvas се поддържа от всички основни браузъри.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44A2A4-913D-4722-984B-81370258BD5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Приложения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Игри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Визуализации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Графични редактори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Анимации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A7030E-D03A-4EBC-84A3-4E609FBB9E3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Сравнение с DOM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" name=""/>
          <p:cNvGraphicFramePr/>
          <p:nvPr/>
        </p:nvGraphicFramePr>
        <p:xfrm>
          <a:off x="504000" y="1769040"/>
          <a:ext cx="9071280" cy="103860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1" lang="bg-BG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HTML+CSS (DOM)</a:t>
                      </a:r>
                      <a:endParaRPr b="1" lang="bg-BG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1" lang="bg-BG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Canvas</a:t>
                      </a:r>
                      <a:endParaRPr b="1" lang="bg-BG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Работа с елементи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Работа с пиксели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Достъпност и семантика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Висока производителност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По-лесен за поддръжка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По-гъвкав, но по-сложен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F0270F-D11A-4522-B88A-FE7E467B04C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Бързи примери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3780000" cy="2571480"/>
          </a:xfrm>
          <a:prstGeom prst="rect">
            <a:avLst/>
          </a:prstGeom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4140000" y="3097440"/>
            <a:ext cx="5940000" cy="2842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C03211-5EA5-458F-B0B5-440D704B836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2025-05-31T12:20:51Z</dcterms:created>
  <dc:creator/>
  <dc:description/>
  <dc:language>bg-BG</dc:language>
  <cp:lastModifiedBy/>
  <dcterms:modified xsi:type="dcterms:W3CDTF">2025-06-01T12:57:19Z</dcterms:modified>
  <cp:revision>3</cp:revision>
  <dc:subject/>
  <dc:title>Nature Illustration</dc:title>
</cp:coreProperties>
</file>