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121330231659076E-2"/>
          <c:y val="0.2852841004130548"/>
          <c:w val="0.53915099999000171"/>
          <c:h val="0.5960708817764667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Доступность материалов курса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Удовлетворены</c:v>
                </c:pt>
                <c:pt idx="1">
                  <c:v>Не удовлетворены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31</c:v>
                </c:pt>
                <c:pt idx="1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Техническое качество онлайн занятия</a:t>
            </a:r>
            <a:endParaRPr lang="ru-RU" dirty="0"/>
          </a:p>
        </c:rich>
      </c:tx>
      <c:layout>
        <c:manualLayout>
          <c:xMode val="edge"/>
          <c:yMode val="edge"/>
          <c:x val="0.19824043047050394"/>
          <c:y val="3.2988855221785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121330231659076E-2"/>
          <c:y val="0.2852841004130548"/>
          <c:w val="0.53915099999000171"/>
          <c:h val="0.59607088177646672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Доступность материалов курса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Не удовлетворены</c:v>
                </c:pt>
                <c:pt idx="1">
                  <c:v>Удовлетворены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29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2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1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81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16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3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93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9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3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8CBD-0C1D-42CB-B846-CE8F70D1BB7E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2A32-E672-47E3-95A3-84B817F76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bonacci-school.k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tr-TR" dirty="0" smtClean="0"/>
              <a:t>nline </a:t>
            </a:r>
            <a:r>
              <a:rPr lang="tr-TR" dirty="0"/>
              <a:t>platform for courses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273616"/>
            <a:ext cx="8791575" cy="1484697"/>
          </a:xfrm>
        </p:spPr>
        <p:txBody>
          <a:bodyPr/>
          <a:lstStyle/>
          <a:p>
            <a:pPr algn="r"/>
            <a:r>
              <a:rPr lang="en-US" dirty="0" smtClean="0"/>
              <a:t>Done by: </a:t>
            </a:r>
            <a:r>
              <a:rPr lang="en-US" dirty="0" err="1" smtClean="0"/>
              <a:t>Sattibay</a:t>
            </a:r>
            <a:r>
              <a:rPr lang="en-US" dirty="0" smtClean="0"/>
              <a:t> </a:t>
            </a:r>
            <a:r>
              <a:rPr lang="en-US" dirty="0" err="1" smtClean="0"/>
              <a:t>Galymzhan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Tazhben</a:t>
            </a:r>
            <a:r>
              <a:rPr lang="en-US" dirty="0" smtClean="0"/>
              <a:t> </a:t>
            </a:r>
            <a:r>
              <a:rPr lang="en-US" dirty="0" err="1" smtClean="0"/>
              <a:t>arsu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Beybarys</a:t>
            </a:r>
            <a:r>
              <a:rPr lang="en-US" dirty="0" smtClean="0"/>
              <a:t> </a:t>
            </a:r>
            <a:r>
              <a:rPr lang="en-US" dirty="0" err="1" smtClean="0"/>
              <a:t>abdulla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Курсы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основали школу программирования</a:t>
            </a:r>
            <a:r>
              <a:rPr lang="en-US" dirty="0" smtClean="0"/>
              <a:t> </a:t>
            </a:r>
            <a:r>
              <a:rPr lang="tr-TR" dirty="0" smtClean="0">
                <a:hlinkClick r:id="rId2"/>
              </a:rPr>
              <a:t>fibonacci-school.kz</a:t>
            </a:r>
            <a:endParaRPr lang="ru-RU" dirty="0"/>
          </a:p>
          <a:p>
            <a:r>
              <a:rPr lang="kk-KZ" dirty="0" smtClean="0"/>
              <a:t>При введении курсов возникли некоторые неудовлетворенности у нас и у наших учеников. В связи с этим будем улучшать наш сервис путем внедрения онлайн платформы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08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5481" y="254845"/>
            <a:ext cx="9905998" cy="1226755"/>
          </a:xfrm>
        </p:spPr>
        <p:txBody>
          <a:bodyPr/>
          <a:lstStyle/>
          <a:p>
            <a:r>
              <a:rPr lang="en-US" dirty="0" smtClean="0"/>
              <a:t>Relevant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35073"/>
              </p:ext>
            </p:extLst>
          </p:nvPr>
        </p:nvGraphicFramePr>
        <p:xfrm>
          <a:off x="6775374" y="1250390"/>
          <a:ext cx="4800848" cy="226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277435"/>
              </p:ext>
            </p:extLst>
          </p:nvPr>
        </p:nvGraphicFramePr>
        <p:xfrm>
          <a:off x="6692747" y="4001887"/>
          <a:ext cx="4966101" cy="230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2709" y="1481600"/>
            <a:ext cx="63126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Опросили 54 выпускников наших </a:t>
            </a:r>
            <a:r>
              <a:rPr lang="ru-RU" sz="2000" dirty="0" smtClean="0"/>
              <a:t>курсов</a:t>
            </a:r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23 учеников(43%) не удовлетворены </a:t>
            </a:r>
            <a:r>
              <a:rPr lang="ru-RU" sz="2000" dirty="0" smtClean="0"/>
              <a:t>удобством </a:t>
            </a:r>
            <a:r>
              <a:rPr lang="ru-RU" sz="2000" dirty="0"/>
              <a:t>доступа к </a:t>
            </a:r>
            <a:r>
              <a:rPr lang="ru-RU" sz="2000" dirty="0" smtClean="0"/>
              <a:t>материалам. </a:t>
            </a:r>
            <a:r>
              <a:rPr lang="ru-RU" sz="2000" dirty="0"/>
              <a:t>Трудно находили или не находили нужный материал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Материалы курса находились в чате </a:t>
            </a:r>
            <a:r>
              <a:rPr lang="ru-RU" sz="2000" dirty="0" err="1"/>
              <a:t>Telegram</a:t>
            </a:r>
            <a:r>
              <a:rPr lang="ru-RU" sz="2000" dirty="0"/>
              <a:t>. Скидывались как сообщения. Материалы: лекции в текстовом формате, разобранные коды на занятиях, дополнительные видео от </a:t>
            </a:r>
            <a:r>
              <a:rPr lang="ru-RU" sz="2000" dirty="0" smtClean="0"/>
              <a:t>преподавателей, </a:t>
            </a:r>
            <a:r>
              <a:rPr lang="ru-RU" sz="2000" dirty="0"/>
              <a:t>полезные ссылки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29 учеников(54%) не удовлетворены техническим </a:t>
            </a:r>
            <a:r>
              <a:rPr lang="ru-RU" sz="2000" dirty="0" smtClean="0"/>
              <a:t>качеством </a:t>
            </a:r>
            <a:r>
              <a:rPr lang="ru-RU" sz="2000" dirty="0"/>
              <a:t>онлайн занятия. По причинам того что </a:t>
            </a:r>
            <a:r>
              <a:rPr lang="ru-RU" sz="2000" dirty="0" err="1"/>
              <a:t>стриминговые</a:t>
            </a:r>
            <a:r>
              <a:rPr lang="ru-RU" sz="2000" dirty="0"/>
              <a:t> </a:t>
            </a:r>
            <a:r>
              <a:rPr lang="ru-RU" sz="2000" dirty="0" smtClean="0"/>
              <a:t>сервисы </a:t>
            </a:r>
            <a:r>
              <a:rPr lang="ru-RU" sz="2000" dirty="0"/>
              <a:t>долго грузились, были задержки при введении занятия</a:t>
            </a:r>
          </a:p>
        </p:txBody>
      </p:sp>
    </p:spTree>
    <p:extLst>
      <p:ext uri="{BB962C8B-B14F-4D97-AF65-F5344CB8AC3E}">
        <p14:creationId xmlns:p14="http://schemas.microsoft.com/office/powerpoint/2010/main" val="26982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Сервисом будут пользоваться студенты наших курсов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290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</TotalTime>
  <Words>69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Online platform for courses</vt:lpstr>
      <vt:lpstr>Курсы программирования</vt:lpstr>
      <vt:lpstr>Relevant</vt:lpstr>
      <vt:lpstr>Целевая аудитория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platform for courses</dc:title>
  <dc:creator>GAla GAla</dc:creator>
  <cp:lastModifiedBy>GAla GAla</cp:lastModifiedBy>
  <cp:revision>5</cp:revision>
  <dcterms:created xsi:type="dcterms:W3CDTF">2020-09-22T17:35:00Z</dcterms:created>
  <dcterms:modified xsi:type="dcterms:W3CDTF">2020-09-22T18:14:06Z</dcterms:modified>
</cp:coreProperties>
</file>