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121330231659076E-2"/>
          <c:y val="0.2852841004130548"/>
          <c:w val="0.53915099999000171"/>
          <c:h val="0.5960708817764667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Доступность материалов курса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CA-42B2-AABA-98BEFC7866CB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CA-42B2-AABA-98BEFC7866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Удовлетворены</c:v>
                </c:pt>
                <c:pt idx="1">
                  <c:v>Не удовлетворены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31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CA-42B2-AABA-98BEFC786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Техническое качество онлайн занятия</a:t>
            </a:r>
          </a:p>
        </c:rich>
      </c:tx>
      <c:layout>
        <c:manualLayout>
          <c:xMode val="edge"/>
          <c:yMode val="edge"/>
          <c:x val="0.19824043047050394"/>
          <c:y val="3.2988855221785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236105951127437E-2"/>
          <c:y val="0.29628018188028687"/>
          <c:w val="0.53915099999000171"/>
          <c:h val="0.59607088177646672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Техническое качество онлайн занятия</a:t>
            </a:r>
          </a:p>
        </c:rich>
      </c:tx>
      <c:layout>
        <c:manualLayout>
          <c:xMode val="edge"/>
          <c:yMode val="edge"/>
          <c:x val="0.19824043047050394"/>
          <c:y val="3.2988855221785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236105951127437E-2"/>
          <c:y val="0.29628018188028687"/>
          <c:w val="0.53915099999000171"/>
          <c:h val="0.59607088177646672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Техническое качество онлайн занятия</a:t>
            </a:r>
          </a:p>
        </c:rich>
      </c:tx>
      <c:layout>
        <c:manualLayout>
          <c:xMode val="edge"/>
          <c:yMode val="edge"/>
          <c:x val="0.19824043047050394"/>
          <c:y val="3.2988855221785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236105951127437E-2"/>
          <c:y val="0.29628018188028687"/>
          <c:w val="0.53915099999000171"/>
          <c:h val="0.5960708817764667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Доступность материалов курса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9ED-499F-BE2E-581CAC7C4B93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9ED-499F-BE2E-581CAC7C4B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Не удовлетворены</c:v>
                </c:pt>
                <c:pt idx="1">
                  <c:v>Удовлетворены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29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ED-499F-BE2E-581CAC7C4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ABA7C-20A6-461C-9763-44781A6E8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93D094-F8CB-4335-BF01-76B72E36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553C8-D0F5-4366-8B99-D0B225D1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E9094-4ADF-4EFF-8767-67C706B4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24D82-5EF5-42C7-AB3E-60715C48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00387-7DA5-4C26-A83B-026756F3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4F528C-C3BF-46EC-BD19-850CE101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748B1-A7E2-4412-BAB3-6C35E599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7374C-EA24-4B22-8AC5-4E44008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C1396-379D-4750-A04B-386E7437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9C5F9A-24EB-46D1-B88C-69480078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A0AA09-DE35-4819-9B2F-2545D309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547D3-7FF0-4B62-B944-FDADD23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67783-2424-40E7-B150-2319496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6D8B4-DF50-45BB-B70C-25DD2C7B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5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4F5B7-A98D-40C5-9361-412EEEF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7AABB-8BBE-4113-9027-5C29EB35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6543D-B012-4CE8-BA88-8F8D277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AA8D3-8717-4872-B31E-9F3007A4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0AD12-2AE3-4655-B011-9965DC21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52391-526E-422B-9DE1-31EF4D7F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B49A9-59BE-4969-991D-69255EC3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0B440-ABB5-4DA3-A6DC-EFBD1148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7A6ED-9617-4C0D-BA4B-BE6C60D5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2099C-B209-4FBF-B84D-6C2F07D5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49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7AEF1-1C7E-493C-9974-6738D155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A2BFC-1890-4323-86D2-685899507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E35CB1-853B-4604-880C-952FB4E7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80F2F4-3A24-467E-ACC0-87097E0C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2E759A-1BC1-4D94-BA39-6E1BCD4F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D2708-1B41-4CC3-AF76-B507486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5CD0D-FD0A-4253-98EF-A19DACB0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050801-0C28-45C3-88AF-100A757D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38CFD0-79C3-4B5B-802B-FBECE264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422BE1-1670-4302-8257-C5017E423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F810E1-3647-4B83-A7D1-2806CADED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CFCC1F-8A77-491F-9C75-0D4D7210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90CEA7-37FF-472B-98E7-002DF741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5C7FF1-F982-4792-B4FC-3B5BCF9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F7B81-053D-4C63-B7BD-543277B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AD1F0F-68C4-4B76-9865-DAB65928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30406B-87A5-49F4-96D9-2D15314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B61FC3-D2F6-43AA-BF9D-70BD5F82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302C7-82F8-45B4-9C8E-40EAE6D2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1A93BE-CF45-40BE-B522-F87964EB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EB61D-9D82-440D-B62E-A6ECA2F6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CA7F8-A845-4CD8-88CE-5925AAFD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415E-92F9-4D0E-9DF1-276EAD77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A33C97-FC85-49F1-B5A1-66CE2E4D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F93F1D-D793-43D6-8CF6-68CF4D5F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A86BE7-081C-46E2-8A90-ED28BC6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A52F9-D7C0-4EFF-B9C5-F66429C3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2F475-3E48-432F-8C44-E88EA449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63B7FD-B2D1-47B5-99D7-00BC22648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8F6FE-37FA-4B8A-B68B-6ED4C1F4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5AAC5-7682-4CC6-9ECF-79D0689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F1A682-56C5-477B-B61E-FB3C6747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461618-553F-49B7-ABA2-E0AFDF07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8053-8277-47C4-97EB-15477A6B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3BA589-D066-4BED-ABF1-F9C8E9A7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F4947-1891-442B-BF7D-E1A6153A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A9A0-5535-40C1-B0D1-300527A28917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01C73-1060-494C-8DEE-1599DA353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ED5D2-C392-4B75-9D88-8F2ABF55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89C2-A83A-40D7-8944-9306094D0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A58FB-3CE2-4F4F-9477-06BF35BC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623"/>
            <a:ext cx="9144000" cy="238760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Educational platform for programming courses</a:t>
            </a:r>
            <a:endParaRPr lang="ru-RU" dirty="0">
              <a:latin typeface="Times New Roman" panose="02020603050405020304" pitchFamily="18" charset="0"/>
              <a:ea typeface="STZhongsong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E146EC-2B9C-4159-AA12-F7EFA5A4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lvl="0" algn="r"/>
            <a:r>
              <a:rPr lang="en-US" sz="2400" dirty="0">
                <a:latin typeface="Times New Roman" pitchFamily="18"/>
                <a:cs typeface="Times New Roman" pitchFamily="18"/>
              </a:rPr>
              <a:t>Done by: Tazhben A., </a:t>
            </a:r>
            <a:r>
              <a:rPr lang="en-US" sz="2400" dirty="0" err="1">
                <a:latin typeface="Times New Roman" pitchFamily="18"/>
                <a:cs typeface="Times New Roman" pitchFamily="18"/>
              </a:rPr>
              <a:t>Sattibay</a:t>
            </a:r>
            <a:r>
              <a:rPr lang="en-US" sz="2400" dirty="0">
                <a:latin typeface="Times New Roman" pitchFamily="18"/>
                <a:cs typeface="Times New Roman" pitchFamily="18"/>
              </a:rPr>
              <a:t> G., </a:t>
            </a:r>
            <a:r>
              <a:rPr lang="en-US" sz="2400" dirty="0" err="1">
                <a:latin typeface="Times New Roman" pitchFamily="18"/>
                <a:cs typeface="Times New Roman" pitchFamily="18"/>
              </a:rPr>
              <a:t>Tursynbek</a:t>
            </a:r>
            <a:r>
              <a:rPr lang="en-US" sz="2400" dirty="0">
                <a:latin typeface="Times New Roman" pitchFamily="18"/>
                <a:cs typeface="Times New Roman" pitchFamily="18"/>
              </a:rPr>
              <a:t> B .</a:t>
            </a:r>
          </a:p>
          <a:p>
            <a:pPr lvl="0" algn="r"/>
            <a:r>
              <a:rPr lang="en-US" sz="2400" dirty="0">
                <a:latin typeface="Times New Roman" pitchFamily="18"/>
                <a:cs typeface="Times New Roman" pitchFamily="18"/>
              </a:rPr>
              <a:t>Checked by: </a:t>
            </a:r>
            <a:r>
              <a:rPr lang="en-US" sz="2400" dirty="0" err="1">
                <a:latin typeface="Times New Roman" pitchFamily="18"/>
                <a:cs typeface="Times New Roman" pitchFamily="18"/>
              </a:rPr>
              <a:t>Sarsembayev</a:t>
            </a:r>
            <a:r>
              <a:rPr lang="en-US" sz="2400" dirty="0">
                <a:latin typeface="Times New Roman" pitchFamily="18"/>
                <a:cs typeface="Times New Roman" pitchFamily="18"/>
              </a:rPr>
              <a:t> A.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40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27477-11B0-4295-BE10-EA585466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784" y="333227"/>
            <a:ext cx="6030432" cy="1325563"/>
          </a:xfrm>
        </p:spPr>
        <p:txBody>
          <a:bodyPr/>
          <a:lstStyle/>
          <a:p>
            <a:r>
              <a:rPr lang="en-US" dirty="0"/>
              <a:t>Microservice architecture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5437A99-0689-457E-AF2B-550A1B515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3" y="1922208"/>
            <a:ext cx="11070034" cy="3983702"/>
          </a:xfrm>
        </p:spPr>
      </p:pic>
    </p:spTree>
    <p:extLst>
      <p:ext uri="{BB962C8B-B14F-4D97-AF65-F5344CB8AC3E}">
        <p14:creationId xmlns:p14="http://schemas.microsoft.com/office/powerpoint/2010/main" val="51985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F412D-EDC1-403C-A073-65A3CD74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" y="0"/>
            <a:ext cx="1200592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30C4B-CCB8-4119-AAE9-4B286EA97B1D}"/>
              </a:ext>
            </a:extLst>
          </p:cNvPr>
          <p:cNvSpPr txBox="1"/>
          <p:nvPr/>
        </p:nvSpPr>
        <p:spPr>
          <a:xfrm>
            <a:off x="9821663" y="263657"/>
            <a:ext cx="193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Site map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883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3D4EF-8301-4FE3-B434-2D53A79B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109" y="338949"/>
            <a:ext cx="2155782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F0BF3-4191-4D3F-B91F-F278AD4D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(User story)</a:t>
            </a:r>
          </a:p>
          <a:p>
            <a:r>
              <a:rPr lang="en-US" sz="3200" dirty="0"/>
              <a:t>Planning and task assigning</a:t>
            </a:r>
          </a:p>
          <a:p>
            <a:r>
              <a:rPr lang="en-US" sz="3200" dirty="0"/>
              <a:t>Research </a:t>
            </a:r>
          </a:p>
          <a:p>
            <a:r>
              <a:rPr lang="en-US" sz="3200" dirty="0"/>
              <a:t>Architecture</a:t>
            </a:r>
          </a:p>
          <a:p>
            <a:r>
              <a:rPr lang="en-US" sz="3200" dirty="0"/>
              <a:t>Site map</a:t>
            </a:r>
          </a:p>
        </p:txBody>
      </p:sp>
      <p:pic>
        <p:nvPicPr>
          <p:cNvPr id="5" name="Рисунок 4" descr="Изображение выглядит как дорога, сцена, шоссе&#10;&#10;Автоматически созданное описание">
            <a:extLst>
              <a:ext uri="{FF2B5EF4-FFF2-40B4-BE49-F238E27FC236}">
                <a16:creationId xmlns:a16="http://schemas.microsoft.com/office/drawing/2014/main" id="{E4E8057D-8FB9-4455-8E41-DDB22D74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2" y="1825625"/>
            <a:ext cx="4589721" cy="34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9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DE49-8561-42B2-BA9F-A64949AF3B7B}"/>
              </a:ext>
            </a:extLst>
          </p:cNvPr>
          <p:cNvSpPr txBox="1"/>
          <p:nvPr/>
        </p:nvSpPr>
        <p:spPr>
          <a:xfrm>
            <a:off x="4270159" y="3492499"/>
            <a:ext cx="2232241" cy="2064921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After all of these, we wanted to solve this problem for ourselves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62DCC-FF47-44D4-A487-1F54733D899F}"/>
              </a:ext>
            </a:extLst>
          </p:cNvPr>
          <p:cNvSpPr txBox="1"/>
          <p:nvPr/>
        </p:nvSpPr>
        <p:spPr>
          <a:xfrm>
            <a:off x="6553200" y="3492500"/>
            <a:ext cx="4483100" cy="1985022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platform that will be convenient for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and business customers</a:t>
            </a:r>
            <a:endParaRPr lang="kk-KZ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Will build a safe and fast system 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ru-RU" sz="24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E5C58-AA8A-4D04-B983-654EDDF8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(User story)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3B119-1AA9-47A3-97A9-5EFC5AA9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544" y="1028696"/>
            <a:ext cx="6867617" cy="2443579"/>
          </a:xfrm>
        </p:spPr>
        <p:txBody>
          <a:bodyPr wrap="square" anchor="t">
            <a:normAutofit fontScale="92500"/>
          </a:bodyPr>
          <a:lstStyle/>
          <a:p>
            <a:r>
              <a:rPr lang="en-US" sz="2200" dirty="0"/>
              <a:t>We founded courses and in the process of teaching we had problems with:</a:t>
            </a:r>
            <a:endParaRPr lang="kk-KZ" sz="2200" dirty="0"/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Lack</a:t>
            </a:r>
            <a:r>
              <a:rPr lang="en-US" sz="2200" dirty="0"/>
              <a:t> of convenience for </a:t>
            </a:r>
            <a:r>
              <a:rPr lang="en-US" sz="2200" b="1" dirty="0">
                <a:solidFill>
                  <a:srgbClr val="FF0000"/>
                </a:solidFill>
              </a:rPr>
              <a:t>checking homework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Inconvenient structure in teaching </a:t>
            </a:r>
            <a:r>
              <a:rPr lang="en-US" sz="2200" dirty="0"/>
              <a:t>for students when send all material to the messengers(telegram , </a:t>
            </a:r>
            <a:r>
              <a:rPr lang="en-US" sz="2200" dirty="0" err="1"/>
              <a:t>whatapp</a:t>
            </a:r>
            <a:r>
              <a:rPr lang="en-US" sz="2200" dirty="0"/>
              <a:t>)</a:t>
            </a:r>
            <a:endParaRPr lang="kk-KZ" sz="2200" dirty="0"/>
          </a:p>
          <a:p>
            <a:pPr lvl="1"/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time limit </a:t>
            </a:r>
            <a:r>
              <a:rPr lang="en-US" sz="2200" dirty="0"/>
              <a:t>for the broadcast</a:t>
            </a:r>
            <a:endParaRPr lang="kk-KZ" sz="2200" dirty="0"/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Expensive subscription </a:t>
            </a:r>
            <a:r>
              <a:rPr lang="en-US" sz="2200" dirty="0"/>
              <a:t>of similar online platform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304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97D50-FE00-4E66-9D80-533E33F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Target audience</a:t>
            </a:r>
            <a:r>
              <a:rPr lang="kk-KZ" sz="3200" dirty="0">
                <a:latin typeface="+mn-lt"/>
                <a:ea typeface="+mn-ea"/>
                <a:cs typeface="+mn-cs"/>
              </a:rPr>
              <a:t> </a:t>
            </a:r>
            <a:endParaRPr lang="ru-RU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внутренний, стоит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8F6DE164-BBAF-4C3B-BE1C-2C43A7816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/>
          <a:stretch/>
        </p:blipFill>
        <p:spPr>
          <a:xfrm>
            <a:off x="838200" y="364143"/>
            <a:ext cx="5136795" cy="3426462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ловек, в позе, группа, люди&#10;&#10;Автоматически созданное описание">
            <a:extLst>
              <a:ext uri="{FF2B5EF4-FFF2-40B4-BE49-F238E27FC236}">
                <a16:creationId xmlns:a16="http://schemas.microsoft.com/office/drawing/2014/main" id="{4D32A7B6-CBEA-4279-ADC7-37790CF0B2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"/>
          <a:stretch/>
        </p:blipFill>
        <p:spPr>
          <a:xfrm>
            <a:off x="6297264" y="364142"/>
            <a:ext cx="5136795" cy="34264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F32DA-D03C-4464-B24E-58C61BAE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ru-RU" sz="1800"/>
              <a:t>The service will be used by students of our courses</a:t>
            </a: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48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A0F52-CCF1-4BAD-84B9-7AEA7E2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96" y="137341"/>
            <a:ext cx="3957320" cy="1325563"/>
          </a:xfrm>
        </p:spPr>
        <p:txBody>
          <a:bodyPr/>
          <a:lstStyle/>
          <a:p>
            <a:r>
              <a:rPr lang="en-US" dirty="0"/>
              <a:t>Relevant Survey</a:t>
            </a:r>
            <a:endParaRPr lang="ru-RU" dirty="0"/>
          </a:p>
        </p:txBody>
      </p:sp>
      <p:graphicFrame>
        <p:nvGraphicFramePr>
          <p:cNvPr id="4" name="Объект 7">
            <a:extLst>
              <a:ext uri="{FF2B5EF4-FFF2-40B4-BE49-F238E27FC236}">
                <a16:creationId xmlns:a16="http://schemas.microsoft.com/office/drawing/2014/main" id="{4C1E9701-CCA9-4A0C-9473-C7B36B7CF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02518"/>
              </p:ext>
            </p:extLst>
          </p:nvPr>
        </p:nvGraphicFramePr>
        <p:xfrm>
          <a:off x="6915706" y="1292915"/>
          <a:ext cx="4679548" cy="230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Объект 7">
            <a:extLst>
              <a:ext uri="{FF2B5EF4-FFF2-40B4-BE49-F238E27FC236}">
                <a16:creationId xmlns:a16="http://schemas.microsoft.com/office/drawing/2014/main" id="{D42980B5-E478-458D-9198-2DC020D6C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615002"/>
              </p:ext>
            </p:extLst>
          </p:nvPr>
        </p:nvGraphicFramePr>
        <p:xfrm>
          <a:off x="6692747" y="4001887"/>
          <a:ext cx="4966101" cy="230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86338558-7501-40CA-81EF-648364617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98492"/>
              </p:ext>
            </p:extLst>
          </p:nvPr>
        </p:nvGraphicFramePr>
        <p:xfrm>
          <a:off x="6440856" y="4001887"/>
          <a:ext cx="4966101" cy="230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3AD0E532-E0C3-4E37-AD12-402FDD3AA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031774"/>
              </p:ext>
            </p:extLst>
          </p:nvPr>
        </p:nvGraphicFramePr>
        <p:xfrm>
          <a:off x="7157330" y="3850942"/>
          <a:ext cx="4304821" cy="261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30D2D7-4638-4F71-BDC6-0720FACAB469}"/>
              </a:ext>
            </a:extLst>
          </p:cNvPr>
          <p:cNvSpPr txBox="1"/>
          <p:nvPr/>
        </p:nvSpPr>
        <p:spPr>
          <a:xfrm>
            <a:off x="708169" y="138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54 </a:t>
            </a:r>
            <a:r>
              <a:rPr lang="ru-RU" sz="2800" dirty="0" err="1"/>
              <a:t>graduates</a:t>
            </a:r>
            <a:r>
              <a:rPr lang="ru-RU" sz="2800" dirty="0"/>
              <a:t> </a:t>
            </a:r>
            <a:r>
              <a:rPr lang="ru-RU" sz="2800" dirty="0" err="1"/>
              <a:t>were</a:t>
            </a:r>
            <a:r>
              <a:rPr lang="ru-RU" sz="2800" dirty="0"/>
              <a:t> </a:t>
            </a:r>
            <a:r>
              <a:rPr lang="ru-RU" sz="2800" dirty="0" err="1"/>
              <a:t>interviewed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55F91-A1AB-4290-A58B-80E0E4F0EF6C}"/>
              </a:ext>
            </a:extLst>
          </p:cNvPr>
          <p:cNvSpPr txBox="1"/>
          <p:nvPr/>
        </p:nvSpPr>
        <p:spPr>
          <a:xfrm>
            <a:off x="729849" y="2056782"/>
            <a:ext cx="62611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23 </a:t>
            </a:r>
            <a:r>
              <a:rPr lang="ru-RU" sz="2400" dirty="0" err="1"/>
              <a:t>students</a:t>
            </a:r>
            <a:r>
              <a:rPr lang="ru-RU" sz="2400" dirty="0"/>
              <a:t> (43%)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satisfied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ease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access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materials</a:t>
            </a:r>
            <a:r>
              <a:rPr lang="ru-RU" sz="2400" dirty="0"/>
              <a:t>. </a:t>
            </a:r>
            <a:r>
              <a:rPr lang="ru-RU" sz="2400" dirty="0" err="1"/>
              <a:t>Difficult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find</a:t>
            </a:r>
            <a:r>
              <a:rPr lang="ru-RU" sz="2400" dirty="0"/>
              <a:t> </a:t>
            </a:r>
            <a:r>
              <a:rPr lang="ru-RU" sz="2400" dirty="0" err="1"/>
              <a:t>or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find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right</a:t>
            </a:r>
            <a:r>
              <a:rPr lang="ru-RU" sz="2400" dirty="0"/>
              <a:t> </a:t>
            </a:r>
            <a:r>
              <a:rPr lang="ru-RU" sz="2400" dirty="0" err="1"/>
              <a:t>material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course</a:t>
            </a:r>
            <a:r>
              <a:rPr lang="ru-RU" sz="2400" dirty="0"/>
              <a:t> </a:t>
            </a:r>
            <a:r>
              <a:rPr lang="ru-RU" sz="2400" dirty="0" err="1"/>
              <a:t>materials</a:t>
            </a:r>
            <a:r>
              <a:rPr lang="ru-RU" sz="2400" dirty="0"/>
              <a:t> </a:t>
            </a:r>
            <a:r>
              <a:rPr lang="ru-RU" sz="2400" dirty="0" err="1"/>
              <a:t>were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Telegram </a:t>
            </a:r>
            <a:r>
              <a:rPr lang="ru-RU" sz="2400" dirty="0" err="1"/>
              <a:t>chat</a:t>
            </a:r>
            <a:r>
              <a:rPr lang="ru-RU" sz="2400" dirty="0"/>
              <a:t>. </a:t>
            </a:r>
            <a:r>
              <a:rPr lang="ru-RU" sz="2400" dirty="0" err="1"/>
              <a:t>They</a:t>
            </a:r>
            <a:r>
              <a:rPr lang="ru-RU" sz="2400" dirty="0"/>
              <a:t> </a:t>
            </a:r>
            <a:r>
              <a:rPr lang="ru-RU" sz="2400" dirty="0" err="1"/>
              <a:t>were</a:t>
            </a:r>
            <a:r>
              <a:rPr lang="ru-RU" sz="2400" dirty="0"/>
              <a:t> </a:t>
            </a:r>
            <a:r>
              <a:rPr lang="ru-RU" sz="2400" dirty="0" err="1"/>
              <a:t>thrown</a:t>
            </a:r>
            <a:r>
              <a:rPr lang="ru-RU" sz="2400" dirty="0"/>
              <a:t> </a:t>
            </a:r>
            <a:r>
              <a:rPr lang="ru-RU" sz="2400" dirty="0" err="1"/>
              <a:t>off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</a:t>
            </a:r>
            <a:r>
              <a:rPr lang="ru-RU" sz="2400" dirty="0" err="1"/>
              <a:t>messages</a:t>
            </a:r>
            <a:r>
              <a:rPr lang="ru-RU" sz="2400" dirty="0"/>
              <a:t>. </a:t>
            </a:r>
            <a:r>
              <a:rPr lang="ru-RU" sz="2400" dirty="0" err="1"/>
              <a:t>Materials</a:t>
            </a:r>
            <a:r>
              <a:rPr lang="ru-RU" sz="2400" dirty="0"/>
              <a:t>: </a:t>
            </a:r>
            <a:r>
              <a:rPr lang="ru-RU" sz="2400" dirty="0" err="1"/>
              <a:t>lectures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text</a:t>
            </a:r>
            <a:r>
              <a:rPr lang="ru-RU" sz="2400" dirty="0"/>
              <a:t> </a:t>
            </a:r>
            <a:r>
              <a:rPr lang="ru-RU" sz="2400" dirty="0" err="1"/>
              <a:t>format</a:t>
            </a:r>
            <a:r>
              <a:rPr lang="ru-RU" sz="2400" dirty="0"/>
              <a:t>, </a:t>
            </a:r>
            <a:r>
              <a:rPr lang="ru-RU" sz="2400" dirty="0" err="1"/>
              <a:t>disassembled</a:t>
            </a:r>
            <a:r>
              <a:rPr lang="ru-RU" sz="2400" dirty="0"/>
              <a:t> </a:t>
            </a:r>
            <a:r>
              <a:rPr lang="ru-RU" sz="2400" dirty="0" err="1"/>
              <a:t>codes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classroom</a:t>
            </a:r>
            <a:r>
              <a:rPr lang="ru-RU" sz="2400" dirty="0"/>
              <a:t>, </a:t>
            </a:r>
            <a:r>
              <a:rPr lang="ru-RU" sz="2400" dirty="0" err="1"/>
              <a:t>additional</a:t>
            </a:r>
            <a:r>
              <a:rPr lang="ru-RU" sz="2400" dirty="0"/>
              <a:t> </a:t>
            </a:r>
            <a:r>
              <a:rPr lang="ru-RU" sz="2400" dirty="0" err="1"/>
              <a:t>videos</a:t>
            </a:r>
            <a:r>
              <a:rPr lang="ru-RU" sz="2400" dirty="0"/>
              <a:t> </a:t>
            </a:r>
            <a:r>
              <a:rPr lang="ru-RU" sz="2400" dirty="0" err="1"/>
              <a:t>from</a:t>
            </a:r>
            <a:r>
              <a:rPr lang="ru-RU" sz="2400" dirty="0"/>
              <a:t> </a:t>
            </a:r>
            <a:r>
              <a:rPr lang="ru-RU" sz="2400" dirty="0" err="1"/>
              <a:t>teachers</a:t>
            </a:r>
            <a:r>
              <a:rPr lang="ru-RU" sz="2400" dirty="0"/>
              <a:t>, </a:t>
            </a:r>
            <a:r>
              <a:rPr lang="ru-RU" sz="2400" dirty="0" err="1"/>
              <a:t>useful</a:t>
            </a:r>
            <a:r>
              <a:rPr lang="ru-RU" sz="2400" dirty="0"/>
              <a:t> </a:t>
            </a:r>
            <a:r>
              <a:rPr lang="ru-RU" sz="2400" dirty="0" err="1"/>
              <a:t>links</a:t>
            </a:r>
            <a:r>
              <a:rPr lang="ru-RU" sz="2400" dirty="0"/>
              <a:t>.</a:t>
            </a:r>
          </a:p>
          <a:p>
            <a:r>
              <a:rPr lang="ru-RU" sz="2400" dirty="0"/>
              <a:t>29 </a:t>
            </a:r>
            <a:r>
              <a:rPr lang="ru-RU" sz="2400" dirty="0" err="1"/>
              <a:t>students</a:t>
            </a:r>
            <a:r>
              <a:rPr lang="ru-RU" sz="2400" dirty="0"/>
              <a:t> (54%)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satisfied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technical</a:t>
            </a:r>
            <a:r>
              <a:rPr lang="ru-RU" sz="2400" dirty="0"/>
              <a:t> </a:t>
            </a:r>
            <a:r>
              <a:rPr lang="ru-RU" sz="2400" dirty="0" err="1"/>
              <a:t>quality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online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r>
              <a:rPr lang="ru-RU" sz="2400" dirty="0"/>
              <a:t>. </a:t>
            </a:r>
            <a:r>
              <a:rPr lang="ru-RU" sz="2400" dirty="0" err="1"/>
              <a:t>Due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fact</a:t>
            </a:r>
            <a:r>
              <a:rPr lang="ru-RU" sz="2400" dirty="0"/>
              <a:t> </a:t>
            </a:r>
            <a:r>
              <a:rPr lang="ru-RU" sz="2400" dirty="0" err="1"/>
              <a:t>that</a:t>
            </a:r>
            <a:r>
              <a:rPr lang="ru-RU" sz="2400" dirty="0"/>
              <a:t> </a:t>
            </a:r>
            <a:r>
              <a:rPr lang="ru-RU" sz="2400" dirty="0" err="1"/>
              <a:t>streaming</a:t>
            </a:r>
            <a:r>
              <a:rPr lang="ru-RU" sz="2400" dirty="0"/>
              <a:t> </a:t>
            </a:r>
            <a:r>
              <a:rPr lang="ru-RU" sz="2400" dirty="0" err="1"/>
              <a:t>services</a:t>
            </a:r>
            <a:r>
              <a:rPr lang="ru-RU" sz="2400" dirty="0"/>
              <a:t> </a:t>
            </a:r>
            <a:r>
              <a:rPr lang="ru-RU" sz="2400" dirty="0" err="1"/>
              <a:t>were</a:t>
            </a:r>
            <a:r>
              <a:rPr lang="ru-RU" sz="2400" dirty="0"/>
              <a:t> </a:t>
            </a:r>
            <a:r>
              <a:rPr lang="ru-RU" sz="2400" dirty="0" err="1"/>
              <a:t>loaded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a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, </a:t>
            </a:r>
            <a:r>
              <a:rPr lang="ru-RU" sz="2400" dirty="0" err="1"/>
              <a:t>there</a:t>
            </a:r>
            <a:r>
              <a:rPr lang="ru-RU" sz="2400" dirty="0"/>
              <a:t> </a:t>
            </a:r>
            <a:r>
              <a:rPr lang="ru-RU" sz="2400" dirty="0" err="1"/>
              <a:t>were</a:t>
            </a:r>
            <a:r>
              <a:rPr lang="ru-RU" sz="2400" dirty="0"/>
              <a:t> </a:t>
            </a:r>
            <a:r>
              <a:rPr lang="ru-RU" sz="2400" dirty="0" err="1"/>
              <a:t>delays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introduction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741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609A4-5107-48BA-B1B5-521AF0CC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Planning and task assigning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2321357-3592-48C7-86F7-924678D9D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" r="3" b="1219"/>
          <a:stretch/>
        </p:blipFill>
        <p:spPr>
          <a:xfrm>
            <a:off x="178933" y="374829"/>
            <a:ext cx="7154976" cy="61083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202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27A6A-D66E-414D-95DE-7549025B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954904"/>
            <a:ext cx="4819647" cy="453276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698B8-D10C-4533-A681-1C2FE2752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333541"/>
            <a:ext cx="4533900" cy="622918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C928B-BA9B-44C1-B61D-A14B5E5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72" y="333541"/>
            <a:ext cx="3837602" cy="1604576"/>
          </a:xfrm>
        </p:spPr>
        <p:txBody>
          <a:bodyPr anchor="ctr">
            <a:normAutofit/>
          </a:bodyPr>
          <a:lstStyle/>
          <a:p>
            <a:r>
              <a:rPr lang="ru-RU" sz="4000" dirty="0"/>
              <a:t> </a:t>
            </a:r>
            <a:r>
              <a:rPr lang="en-US" sz="4000" dirty="0"/>
              <a:t>Market research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6635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8A432-FA8C-4EC0-8CF1-2EA9EF602BCB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Market research </a:t>
            </a:r>
            <a:r>
              <a:rPr lang="en-US" sz="37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Result</a:t>
            </a:r>
            <a:r>
              <a:rPr lang="en-US" sz="37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7D7816-1A14-41C5-9246-5E68428A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74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1F98D-2B53-4815-A5C3-E7E90277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22" y="822425"/>
            <a:ext cx="6251509" cy="1205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</a:t>
            </a:r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hat are we done for today?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7171CB-A071-4DEA-99D7-F0775A9D9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9" r="17258" b="-1"/>
          <a:stretch/>
        </p:blipFill>
        <p:spPr>
          <a:xfrm>
            <a:off x="331582" y="3894441"/>
            <a:ext cx="7242686" cy="359927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882068-EB6C-4CA6-B939-BE3FC8CA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23353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Finished the full landing page.</a:t>
            </a:r>
          </a:p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Created relationships between tables and microservices</a:t>
            </a:r>
          </a:p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Link for our page: http://fibonacci-school.kz/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DD22C5-6CF0-45CE-BD0A-88E3F60B3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3"/>
          <a:stretch/>
        </p:blipFill>
        <p:spPr>
          <a:xfrm>
            <a:off x="7840017" y="541134"/>
            <a:ext cx="4216666" cy="2095501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1144D9-031F-4590-A638-AD64FEFAB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0"/>
          <a:stretch/>
        </p:blipFill>
        <p:spPr>
          <a:xfrm>
            <a:off x="7796173" y="3894441"/>
            <a:ext cx="4304354" cy="24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4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304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Educational platform for programming courses</vt:lpstr>
      <vt:lpstr>Content</vt:lpstr>
      <vt:lpstr>Introduction (User story)</vt:lpstr>
      <vt:lpstr>Target audience </vt:lpstr>
      <vt:lpstr>Relevant Survey</vt:lpstr>
      <vt:lpstr>Planning and task assigning</vt:lpstr>
      <vt:lpstr> Market research</vt:lpstr>
      <vt:lpstr>Презентация PowerPoint</vt:lpstr>
      <vt:lpstr>What are we done for today?</vt:lpstr>
      <vt:lpstr>Microservice architecture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platform for programming courses</dc:title>
  <dc:creator>Arsu Tazhben</dc:creator>
  <cp:lastModifiedBy>Arsu Tazhben</cp:lastModifiedBy>
  <cp:revision>1</cp:revision>
  <dcterms:created xsi:type="dcterms:W3CDTF">2020-12-19T16:51:11Z</dcterms:created>
  <dcterms:modified xsi:type="dcterms:W3CDTF">2020-12-19T18:26:03Z</dcterms:modified>
</cp:coreProperties>
</file>