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0</Words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Открытая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Galymzhan Tolepbergen</dc:creator>
  <cp:lastModifiedBy>Пользователь Windows</cp:lastModifiedBy>
  <cp:revision>1</cp:revision>
  <dcterms:created xsi:type="dcterms:W3CDTF">2021-12-14T16:55:30Z</dcterms:created>
  <dcterms:modified xsi:type="dcterms:W3CDTF">2021-12-14T17:01:31Z</dcterms:modified>
</cp:coreProperties>
</file>