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6" r:id="rId6"/>
    <p:sldId id="265" r:id="rId7"/>
    <p:sldId id="263" r:id="rId8"/>
    <p:sldId id="264" r:id="rId9"/>
    <p:sldId id="269" r:id="rId10"/>
    <p:sldId id="267" r:id="rId11"/>
    <p:sldId id="258" r:id="rId12"/>
    <p:sldId id="268" r:id="rId13"/>
    <p:sldId id="259" r:id="rId14"/>
    <p:sldId id="257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EB0B96-F881-4AE6-A6B1-70E7066B9A6A}" type="doc">
      <dgm:prSet loTypeId="urn:microsoft.com/office/officeart/2005/8/layout/cycle8" loCatId="cycle" qsTypeId="urn:microsoft.com/office/officeart/2005/8/quickstyle/simple1" qsCatId="simple" csTypeId="urn:microsoft.com/office/officeart/2005/8/colors/colorful3" csCatId="colorful" phldr="1"/>
      <dgm:spPr/>
    </dgm:pt>
    <dgm:pt modelId="{B65173A9-ED17-4F02-B4AE-7553F9B91BBD}">
      <dgm:prSet phldrT="[Tekst]"/>
      <dgm:spPr/>
      <dgm:t>
        <a:bodyPr/>
        <a:lstStyle/>
        <a:p>
          <a:r>
            <a:rPr lang="pl-PL" dirty="0" err="1"/>
            <a:t>Easy</a:t>
          </a:r>
          <a:endParaRPr lang="pl-PL" dirty="0"/>
        </a:p>
      </dgm:t>
    </dgm:pt>
    <dgm:pt modelId="{59E20223-09EB-4711-BD00-C076837D6BF2}" type="parTrans" cxnId="{D57BED67-4DFE-4E74-9FBD-95EBBA58C8A1}">
      <dgm:prSet/>
      <dgm:spPr/>
      <dgm:t>
        <a:bodyPr/>
        <a:lstStyle/>
        <a:p>
          <a:endParaRPr lang="pl-PL"/>
        </a:p>
      </dgm:t>
    </dgm:pt>
    <dgm:pt modelId="{C7216487-C1CD-423D-BECA-030A1B40DDDC}" type="sibTrans" cxnId="{D57BED67-4DFE-4E74-9FBD-95EBBA58C8A1}">
      <dgm:prSet/>
      <dgm:spPr/>
      <dgm:t>
        <a:bodyPr/>
        <a:lstStyle/>
        <a:p>
          <a:endParaRPr lang="pl-PL"/>
        </a:p>
      </dgm:t>
    </dgm:pt>
    <dgm:pt modelId="{54EB1408-4B90-443F-8C5F-B8957342D1D4}">
      <dgm:prSet phldrT="[Tekst]"/>
      <dgm:spPr/>
      <dgm:t>
        <a:bodyPr/>
        <a:lstStyle/>
        <a:p>
          <a:r>
            <a:rPr lang="pl-PL" dirty="0" err="1"/>
            <a:t>Pleasant</a:t>
          </a:r>
          <a:endParaRPr lang="pl-PL" dirty="0"/>
        </a:p>
      </dgm:t>
    </dgm:pt>
    <dgm:pt modelId="{32B38D4F-87F7-4F18-9B15-77A86FFAECC3}" type="parTrans" cxnId="{5F0BEA74-B674-4E14-99C1-20A7414E3582}">
      <dgm:prSet/>
      <dgm:spPr/>
      <dgm:t>
        <a:bodyPr/>
        <a:lstStyle/>
        <a:p>
          <a:endParaRPr lang="pl-PL"/>
        </a:p>
      </dgm:t>
    </dgm:pt>
    <dgm:pt modelId="{19A93914-AA36-457F-AC61-57C6D5BA1FC4}" type="sibTrans" cxnId="{5F0BEA74-B674-4E14-99C1-20A7414E3582}">
      <dgm:prSet/>
      <dgm:spPr/>
      <dgm:t>
        <a:bodyPr/>
        <a:lstStyle/>
        <a:p>
          <a:endParaRPr lang="pl-PL"/>
        </a:p>
      </dgm:t>
    </dgm:pt>
    <dgm:pt modelId="{FF1318DA-DA55-4387-80A1-1E184483F531}">
      <dgm:prSet phldrT="[Tekst]"/>
      <dgm:spPr/>
      <dgm:t>
        <a:bodyPr/>
        <a:lstStyle/>
        <a:p>
          <a:r>
            <a:rPr lang="pl-PL" dirty="0" err="1"/>
            <a:t>Productive</a:t>
          </a:r>
          <a:endParaRPr lang="pl-PL" dirty="0"/>
        </a:p>
      </dgm:t>
    </dgm:pt>
    <dgm:pt modelId="{C1E2583E-5914-4A58-82DD-CAE55C48EA60}" type="parTrans" cxnId="{794DF3F2-CD24-43AF-8758-90184E97DCC3}">
      <dgm:prSet/>
      <dgm:spPr/>
      <dgm:t>
        <a:bodyPr/>
        <a:lstStyle/>
        <a:p>
          <a:endParaRPr lang="pl-PL"/>
        </a:p>
      </dgm:t>
    </dgm:pt>
    <dgm:pt modelId="{785825B6-59E7-477E-A6D0-BE69938B9AE1}" type="sibTrans" cxnId="{794DF3F2-CD24-43AF-8758-90184E97DCC3}">
      <dgm:prSet/>
      <dgm:spPr/>
      <dgm:t>
        <a:bodyPr/>
        <a:lstStyle/>
        <a:p>
          <a:endParaRPr lang="pl-PL"/>
        </a:p>
      </dgm:t>
    </dgm:pt>
    <dgm:pt modelId="{45E22C08-DDC2-4F2B-BE7B-618295E9F769}" type="pres">
      <dgm:prSet presAssocID="{D2EB0B96-F881-4AE6-A6B1-70E7066B9A6A}" presName="compositeShape" presStyleCnt="0">
        <dgm:presLayoutVars>
          <dgm:chMax val="7"/>
          <dgm:dir/>
          <dgm:resizeHandles val="exact"/>
        </dgm:presLayoutVars>
      </dgm:prSet>
      <dgm:spPr/>
    </dgm:pt>
    <dgm:pt modelId="{559E28D3-3B64-4DB5-A5D2-39AFD298D14E}" type="pres">
      <dgm:prSet presAssocID="{D2EB0B96-F881-4AE6-A6B1-70E7066B9A6A}" presName="wedge1" presStyleLbl="node1" presStyleIdx="0" presStyleCnt="3"/>
      <dgm:spPr/>
    </dgm:pt>
    <dgm:pt modelId="{FCDAA84A-52C6-4340-9576-A320EA50A95C}" type="pres">
      <dgm:prSet presAssocID="{D2EB0B96-F881-4AE6-A6B1-70E7066B9A6A}" presName="dummy1a" presStyleCnt="0"/>
      <dgm:spPr/>
    </dgm:pt>
    <dgm:pt modelId="{B1204550-E7C2-4EB5-BDD1-2D1692847525}" type="pres">
      <dgm:prSet presAssocID="{D2EB0B96-F881-4AE6-A6B1-70E7066B9A6A}" presName="dummy1b" presStyleCnt="0"/>
      <dgm:spPr/>
    </dgm:pt>
    <dgm:pt modelId="{D4B88A2F-FC04-4F31-9439-E7655FCAC4B3}" type="pres">
      <dgm:prSet presAssocID="{D2EB0B96-F881-4AE6-A6B1-70E7066B9A6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D9354B9-E582-4BD4-9BA1-0FD2BFF0F2B9}" type="pres">
      <dgm:prSet presAssocID="{D2EB0B96-F881-4AE6-A6B1-70E7066B9A6A}" presName="wedge2" presStyleLbl="node1" presStyleIdx="1" presStyleCnt="3"/>
      <dgm:spPr/>
    </dgm:pt>
    <dgm:pt modelId="{7DC2091E-BAB9-4E44-B66D-F7552705DD69}" type="pres">
      <dgm:prSet presAssocID="{D2EB0B96-F881-4AE6-A6B1-70E7066B9A6A}" presName="dummy2a" presStyleCnt="0"/>
      <dgm:spPr/>
    </dgm:pt>
    <dgm:pt modelId="{A9911549-F83D-4E97-995C-B975025FB816}" type="pres">
      <dgm:prSet presAssocID="{D2EB0B96-F881-4AE6-A6B1-70E7066B9A6A}" presName="dummy2b" presStyleCnt="0"/>
      <dgm:spPr/>
    </dgm:pt>
    <dgm:pt modelId="{DD74D90C-22C1-4D09-9A9D-4683B0EE837C}" type="pres">
      <dgm:prSet presAssocID="{D2EB0B96-F881-4AE6-A6B1-70E7066B9A6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6F0BDFE-ACB9-4D9B-884B-B89C8B117813}" type="pres">
      <dgm:prSet presAssocID="{D2EB0B96-F881-4AE6-A6B1-70E7066B9A6A}" presName="wedge3" presStyleLbl="node1" presStyleIdx="2" presStyleCnt="3"/>
      <dgm:spPr/>
    </dgm:pt>
    <dgm:pt modelId="{F0049945-9887-461A-897C-2386F0FEA375}" type="pres">
      <dgm:prSet presAssocID="{D2EB0B96-F881-4AE6-A6B1-70E7066B9A6A}" presName="dummy3a" presStyleCnt="0"/>
      <dgm:spPr/>
    </dgm:pt>
    <dgm:pt modelId="{27504E89-779C-4A58-A18B-7576B02B2CC4}" type="pres">
      <dgm:prSet presAssocID="{D2EB0B96-F881-4AE6-A6B1-70E7066B9A6A}" presName="dummy3b" presStyleCnt="0"/>
      <dgm:spPr/>
    </dgm:pt>
    <dgm:pt modelId="{8268D8CE-B827-4342-9ED7-F05C991A3119}" type="pres">
      <dgm:prSet presAssocID="{D2EB0B96-F881-4AE6-A6B1-70E7066B9A6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4363A3C2-96EB-4BB2-A609-A70C69A7A9D7}" type="pres">
      <dgm:prSet presAssocID="{C7216487-C1CD-423D-BECA-030A1B40DDDC}" presName="arrowWedge1" presStyleLbl="fgSibTrans2D1" presStyleIdx="0" presStyleCnt="3"/>
      <dgm:spPr/>
    </dgm:pt>
    <dgm:pt modelId="{C8134384-C2F6-4FCB-93EF-07941CA9E447}" type="pres">
      <dgm:prSet presAssocID="{19A93914-AA36-457F-AC61-57C6D5BA1FC4}" presName="arrowWedge2" presStyleLbl="fgSibTrans2D1" presStyleIdx="1" presStyleCnt="3"/>
      <dgm:spPr/>
    </dgm:pt>
    <dgm:pt modelId="{40268C16-AD1B-45AB-A510-E86101A0E067}" type="pres">
      <dgm:prSet presAssocID="{785825B6-59E7-477E-A6D0-BE69938B9AE1}" presName="arrowWedge3" presStyleLbl="fgSibTrans2D1" presStyleIdx="2" presStyleCnt="3"/>
      <dgm:spPr/>
    </dgm:pt>
  </dgm:ptLst>
  <dgm:cxnLst>
    <dgm:cxn modelId="{F9A06405-D6EE-4168-AA88-387A0911AF8F}" type="presOf" srcId="{54EB1408-4B90-443F-8C5F-B8957342D1D4}" destId="{0D9354B9-E582-4BD4-9BA1-0FD2BFF0F2B9}" srcOrd="0" destOrd="0" presId="urn:microsoft.com/office/officeart/2005/8/layout/cycle8"/>
    <dgm:cxn modelId="{5E4AF21B-CE51-4052-8D74-C15A15218D9A}" type="presOf" srcId="{54EB1408-4B90-443F-8C5F-B8957342D1D4}" destId="{DD74D90C-22C1-4D09-9A9D-4683B0EE837C}" srcOrd="1" destOrd="0" presId="urn:microsoft.com/office/officeart/2005/8/layout/cycle8"/>
    <dgm:cxn modelId="{1C367F3F-15AB-4700-B345-19085832A7C0}" type="presOf" srcId="{B65173A9-ED17-4F02-B4AE-7553F9B91BBD}" destId="{D4B88A2F-FC04-4F31-9439-E7655FCAC4B3}" srcOrd="1" destOrd="0" presId="urn:microsoft.com/office/officeart/2005/8/layout/cycle8"/>
    <dgm:cxn modelId="{D57BED67-4DFE-4E74-9FBD-95EBBA58C8A1}" srcId="{D2EB0B96-F881-4AE6-A6B1-70E7066B9A6A}" destId="{B65173A9-ED17-4F02-B4AE-7553F9B91BBD}" srcOrd="0" destOrd="0" parTransId="{59E20223-09EB-4711-BD00-C076837D6BF2}" sibTransId="{C7216487-C1CD-423D-BECA-030A1B40DDDC}"/>
    <dgm:cxn modelId="{CAC07A6C-C6C5-4C20-8B28-23E2317FD86A}" type="presOf" srcId="{FF1318DA-DA55-4387-80A1-1E184483F531}" destId="{B6F0BDFE-ACB9-4D9B-884B-B89C8B117813}" srcOrd="0" destOrd="0" presId="urn:microsoft.com/office/officeart/2005/8/layout/cycle8"/>
    <dgm:cxn modelId="{5F0BEA74-B674-4E14-99C1-20A7414E3582}" srcId="{D2EB0B96-F881-4AE6-A6B1-70E7066B9A6A}" destId="{54EB1408-4B90-443F-8C5F-B8957342D1D4}" srcOrd="1" destOrd="0" parTransId="{32B38D4F-87F7-4F18-9B15-77A86FFAECC3}" sibTransId="{19A93914-AA36-457F-AC61-57C6D5BA1FC4}"/>
    <dgm:cxn modelId="{6A72D18D-A33B-449B-94CF-771F6A886E6C}" type="presOf" srcId="{B65173A9-ED17-4F02-B4AE-7553F9B91BBD}" destId="{559E28D3-3B64-4DB5-A5D2-39AFD298D14E}" srcOrd="0" destOrd="0" presId="urn:microsoft.com/office/officeart/2005/8/layout/cycle8"/>
    <dgm:cxn modelId="{E53D9993-DCC9-46C8-A522-3BB7225895EB}" type="presOf" srcId="{FF1318DA-DA55-4387-80A1-1E184483F531}" destId="{8268D8CE-B827-4342-9ED7-F05C991A3119}" srcOrd="1" destOrd="0" presId="urn:microsoft.com/office/officeart/2005/8/layout/cycle8"/>
    <dgm:cxn modelId="{794DF3F2-CD24-43AF-8758-90184E97DCC3}" srcId="{D2EB0B96-F881-4AE6-A6B1-70E7066B9A6A}" destId="{FF1318DA-DA55-4387-80A1-1E184483F531}" srcOrd="2" destOrd="0" parTransId="{C1E2583E-5914-4A58-82DD-CAE55C48EA60}" sibTransId="{785825B6-59E7-477E-A6D0-BE69938B9AE1}"/>
    <dgm:cxn modelId="{D2F839FE-9FC5-4E13-9F59-5B767410DAF1}" type="presOf" srcId="{D2EB0B96-F881-4AE6-A6B1-70E7066B9A6A}" destId="{45E22C08-DDC2-4F2B-BE7B-618295E9F769}" srcOrd="0" destOrd="0" presId="urn:microsoft.com/office/officeart/2005/8/layout/cycle8"/>
    <dgm:cxn modelId="{D7C9945B-EB23-4568-B7EF-62B2128A37EF}" type="presParOf" srcId="{45E22C08-DDC2-4F2B-BE7B-618295E9F769}" destId="{559E28D3-3B64-4DB5-A5D2-39AFD298D14E}" srcOrd="0" destOrd="0" presId="urn:microsoft.com/office/officeart/2005/8/layout/cycle8"/>
    <dgm:cxn modelId="{1B03A167-C63A-4DBA-AFD0-2D087C35A895}" type="presParOf" srcId="{45E22C08-DDC2-4F2B-BE7B-618295E9F769}" destId="{FCDAA84A-52C6-4340-9576-A320EA50A95C}" srcOrd="1" destOrd="0" presId="urn:microsoft.com/office/officeart/2005/8/layout/cycle8"/>
    <dgm:cxn modelId="{5C0B0603-FA81-4B5A-BB2B-AD660332303E}" type="presParOf" srcId="{45E22C08-DDC2-4F2B-BE7B-618295E9F769}" destId="{B1204550-E7C2-4EB5-BDD1-2D1692847525}" srcOrd="2" destOrd="0" presId="urn:microsoft.com/office/officeart/2005/8/layout/cycle8"/>
    <dgm:cxn modelId="{49CAC1EF-EB6B-4E70-A6F5-2F3F1CF0D15B}" type="presParOf" srcId="{45E22C08-DDC2-4F2B-BE7B-618295E9F769}" destId="{D4B88A2F-FC04-4F31-9439-E7655FCAC4B3}" srcOrd="3" destOrd="0" presId="urn:microsoft.com/office/officeart/2005/8/layout/cycle8"/>
    <dgm:cxn modelId="{4CFC2331-C23C-4581-A58E-5683C15B23BC}" type="presParOf" srcId="{45E22C08-DDC2-4F2B-BE7B-618295E9F769}" destId="{0D9354B9-E582-4BD4-9BA1-0FD2BFF0F2B9}" srcOrd="4" destOrd="0" presId="urn:microsoft.com/office/officeart/2005/8/layout/cycle8"/>
    <dgm:cxn modelId="{4FFF183A-7335-44F4-ACD3-04E420A75CA1}" type="presParOf" srcId="{45E22C08-DDC2-4F2B-BE7B-618295E9F769}" destId="{7DC2091E-BAB9-4E44-B66D-F7552705DD69}" srcOrd="5" destOrd="0" presId="urn:microsoft.com/office/officeart/2005/8/layout/cycle8"/>
    <dgm:cxn modelId="{6E7ABCB5-C2B4-4E48-A47E-A0A9A6ABC264}" type="presParOf" srcId="{45E22C08-DDC2-4F2B-BE7B-618295E9F769}" destId="{A9911549-F83D-4E97-995C-B975025FB816}" srcOrd="6" destOrd="0" presId="urn:microsoft.com/office/officeart/2005/8/layout/cycle8"/>
    <dgm:cxn modelId="{1BE2D59C-9FE6-419D-BABF-53E05F2374FC}" type="presParOf" srcId="{45E22C08-DDC2-4F2B-BE7B-618295E9F769}" destId="{DD74D90C-22C1-4D09-9A9D-4683B0EE837C}" srcOrd="7" destOrd="0" presId="urn:microsoft.com/office/officeart/2005/8/layout/cycle8"/>
    <dgm:cxn modelId="{25BEE67F-C0DF-4E72-AB26-18305A0DB51C}" type="presParOf" srcId="{45E22C08-DDC2-4F2B-BE7B-618295E9F769}" destId="{B6F0BDFE-ACB9-4D9B-884B-B89C8B117813}" srcOrd="8" destOrd="0" presId="urn:microsoft.com/office/officeart/2005/8/layout/cycle8"/>
    <dgm:cxn modelId="{C98F379F-656F-4FF4-BA15-C851AC797A9E}" type="presParOf" srcId="{45E22C08-DDC2-4F2B-BE7B-618295E9F769}" destId="{F0049945-9887-461A-897C-2386F0FEA375}" srcOrd="9" destOrd="0" presId="urn:microsoft.com/office/officeart/2005/8/layout/cycle8"/>
    <dgm:cxn modelId="{827F8781-BFE9-452F-BB3B-51C94A604D95}" type="presParOf" srcId="{45E22C08-DDC2-4F2B-BE7B-618295E9F769}" destId="{27504E89-779C-4A58-A18B-7576B02B2CC4}" srcOrd="10" destOrd="0" presId="urn:microsoft.com/office/officeart/2005/8/layout/cycle8"/>
    <dgm:cxn modelId="{40ECA527-8011-4F33-A31E-049EEC0AF18F}" type="presParOf" srcId="{45E22C08-DDC2-4F2B-BE7B-618295E9F769}" destId="{8268D8CE-B827-4342-9ED7-F05C991A3119}" srcOrd="11" destOrd="0" presId="urn:microsoft.com/office/officeart/2005/8/layout/cycle8"/>
    <dgm:cxn modelId="{571B950A-26F1-4738-9B77-0E05530ED4B5}" type="presParOf" srcId="{45E22C08-DDC2-4F2B-BE7B-618295E9F769}" destId="{4363A3C2-96EB-4BB2-A609-A70C69A7A9D7}" srcOrd="12" destOrd="0" presId="urn:microsoft.com/office/officeart/2005/8/layout/cycle8"/>
    <dgm:cxn modelId="{198657F5-B109-4E48-B475-5570BE8A587E}" type="presParOf" srcId="{45E22C08-DDC2-4F2B-BE7B-618295E9F769}" destId="{C8134384-C2F6-4FCB-93EF-07941CA9E447}" srcOrd="13" destOrd="0" presId="urn:microsoft.com/office/officeart/2005/8/layout/cycle8"/>
    <dgm:cxn modelId="{B8E90887-8181-4358-B955-0DB7E2E5FDF3}" type="presParOf" srcId="{45E22C08-DDC2-4F2B-BE7B-618295E9F769}" destId="{40268C16-AD1B-45AB-A510-E86101A0E06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BBC61C-36D1-4960-AC0A-1DF5A3D1F006}" type="doc">
      <dgm:prSet loTypeId="urn:microsoft.com/office/officeart/2005/8/layout/cycle7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5159C45B-A462-4E0B-BBD5-6E6F86834C70}">
      <dgm:prSet phldrT="[Tekst]"/>
      <dgm:spPr/>
      <dgm:t>
        <a:bodyPr/>
        <a:lstStyle/>
        <a:p>
          <a:r>
            <a:rPr lang="pl-PL" dirty="0" err="1"/>
            <a:t>Workload</a:t>
          </a:r>
          <a:r>
            <a:rPr lang="pl-PL" dirty="0"/>
            <a:t> / </a:t>
          </a:r>
          <a:r>
            <a:rPr lang="pl-PL" dirty="0" err="1"/>
            <a:t>task</a:t>
          </a:r>
          <a:r>
            <a:rPr lang="pl-PL" dirty="0"/>
            <a:t> (management)</a:t>
          </a:r>
        </a:p>
      </dgm:t>
    </dgm:pt>
    <dgm:pt modelId="{FFF066FD-A6A7-41E9-BC63-C003CEC7B90F}" type="parTrans" cxnId="{0748DD31-DB2D-4A81-8C5F-4B6141C059EB}">
      <dgm:prSet/>
      <dgm:spPr/>
      <dgm:t>
        <a:bodyPr/>
        <a:lstStyle/>
        <a:p>
          <a:endParaRPr lang="pl-PL"/>
        </a:p>
      </dgm:t>
    </dgm:pt>
    <dgm:pt modelId="{EA25A218-37CE-4B91-B471-E71D97B3B78D}" type="sibTrans" cxnId="{0748DD31-DB2D-4A81-8C5F-4B6141C059EB}">
      <dgm:prSet/>
      <dgm:spPr/>
      <dgm:t>
        <a:bodyPr/>
        <a:lstStyle/>
        <a:p>
          <a:endParaRPr lang="pl-PL"/>
        </a:p>
      </dgm:t>
    </dgm:pt>
    <dgm:pt modelId="{97CF9325-59BF-458D-B703-4A0D43220EFC}">
      <dgm:prSet phldrT="[Tekst]"/>
      <dgm:spPr/>
      <dgm:t>
        <a:bodyPr/>
        <a:lstStyle/>
        <a:p>
          <a:r>
            <a:rPr lang="pl-PL" dirty="0" err="1"/>
            <a:t>Computer</a:t>
          </a:r>
          <a:r>
            <a:rPr lang="pl-PL" dirty="0"/>
            <a:t> (IT)</a:t>
          </a:r>
        </a:p>
      </dgm:t>
    </dgm:pt>
    <dgm:pt modelId="{F36B8CF5-D63E-4BEC-9A8F-8EB701296847}" type="parTrans" cxnId="{2A937BB9-7B90-4C1D-98AD-37E4D2079D32}">
      <dgm:prSet/>
      <dgm:spPr/>
      <dgm:t>
        <a:bodyPr/>
        <a:lstStyle/>
        <a:p>
          <a:endParaRPr lang="pl-PL"/>
        </a:p>
      </dgm:t>
    </dgm:pt>
    <dgm:pt modelId="{E6057463-6051-433D-859A-0CFDA3AD4DF6}" type="sibTrans" cxnId="{2A937BB9-7B90-4C1D-98AD-37E4D2079D32}">
      <dgm:prSet/>
      <dgm:spPr/>
      <dgm:t>
        <a:bodyPr/>
        <a:lstStyle/>
        <a:p>
          <a:endParaRPr lang="pl-PL"/>
        </a:p>
      </dgm:t>
    </dgm:pt>
    <dgm:pt modelId="{3D7C08EF-F569-460C-A7A2-37987039E979}">
      <dgm:prSet phldrT="[Tekst]"/>
      <dgm:spPr/>
      <dgm:t>
        <a:bodyPr/>
        <a:lstStyle/>
        <a:p>
          <a:r>
            <a:rPr lang="pl-PL" dirty="0"/>
            <a:t>User (</a:t>
          </a:r>
          <a:r>
            <a:rPr lang="pl-PL" dirty="0" err="1"/>
            <a:t>psychology</a:t>
          </a:r>
          <a:r>
            <a:rPr lang="pl-PL" dirty="0"/>
            <a:t>)</a:t>
          </a:r>
        </a:p>
      </dgm:t>
    </dgm:pt>
    <dgm:pt modelId="{1D412013-2C07-4843-A31E-321C2B44B1D7}" type="parTrans" cxnId="{A9E98619-B43E-4789-AABE-606AAC2271CC}">
      <dgm:prSet/>
      <dgm:spPr/>
      <dgm:t>
        <a:bodyPr/>
        <a:lstStyle/>
        <a:p>
          <a:endParaRPr lang="pl-PL"/>
        </a:p>
      </dgm:t>
    </dgm:pt>
    <dgm:pt modelId="{EC052D80-09FA-49EA-9F76-C93A7346312D}" type="sibTrans" cxnId="{A9E98619-B43E-4789-AABE-606AAC2271CC}">
      <dgm:prSet/>
      <dgm:spPr/>
      <dgm:t>
        <a:bodyPr/>
        <a:lstStyle/>
        <a:p>
          <a:endParaRPr lang="pl-PL"/>
        </a:p>
      </dgm:t>
    </dgm:pt>
    <dgm:pt modelId="{49C78EBD-C5CC-49A0-A9B2-9D8980A6B787}" type="pres">
      <dgm:prSet presAssocID="{17BBC61C-36D1-4960-AC0A-1DF5A3D1F006}" presName="Name0" presStyleCnt="0">
        <dgm:presLayoutVars>
          <dgm:dir/>
          <dgm:resizeHandles val="exact"/>
        </dgm:presLayoutVars>
      </dgm:prSet>
      <dgm:spPr/>
    </dgm:pt>
    <dgm:pt modelId="{767BEA69-24FD-4A29-8B8D-29CB28385F45}" type="pres">
      <dgm:prSet presAssocID="{5159C45B-A462-4E0B-BBD5-6E6F86834C70}" presName="node" presStyleLbl="node1" presStyleIdx="0" presStyleCnt="3">
        <dgm:presLayoutVars>
          <dgm:bulletEnabled val="1"/>
        </dgm:presLayoutVars>
      </dgm:prSet>
      <dgm:spPr/>
    </dgm:pt>
    <dgm:pt modelId="{18976448-5F09-49D1-9D0D-7D49C7E93839}" type="pres">
      <dgm:prSet presAssocID="{EA25A218-37CE-4B91-B471-E71D97B3B78D}" presName="sibTrans" presStyleLbl="sibTrans2D1" presStyleIdx="0" presStyleCnt="3"/>
      <dgm:spPr/>
    </dgm:pt>
    <dgm:pt modelId="{41B688F4-95E5-4EE3-9336-64F5A85A32FD}" type="pres">
      <dgm:prSet presAssocID="{EA25A218-37CE-4B91-B471-E71D97B3B78D}" presName="connectorText" presStyleLbl="sibTrans2D1" presStyleIdx="0" presStyleCnt="3"/>
      <dgm:spPr/>
    </dgm:pt>
    <dgm:pt modelId="{736A8D4B-CA5D-46E2-BBB9-35231FDD4738}" type="pres">
      <dgm:prSet presAssocID="{97CF9325-59BF-458D-B703-4A0D43220EFC}" presName="node" presStyleLbl="node1" presStyleIdx="1" presStyleCnt="3">
        <dgm:presLayoutVars>
          <dgm:bulletEnabled val="1"/>
        </dgm:presLayoutVars>
      </dgm:prSet>
      <dgm:spPr/>
    </dgm:pt>
    <dgm:pt modelId="{ED9AD748-B0AE-43C4-9DD5-7E05758E223A}" type="pres">
      <dgm:prSet presAssocID="{E6057463-6051-433D-859A-0CFDA3AD4DF6}" presName="sibTrans" presStyleLbl="sibTrans2D1" presStyleIdx="1" presStyleCnt="3"/>
      <dgm:spPr/>
    </dgm:pt>
    <dgm:pt modelId="{B5A29143-7A96-4CD7-A100-1FD22A4E8EB4}" type="pres">
      <dgm:prSet presAssocID="{E6057463-6051-433D-859A-0CFDA3AD4DF6}" presName="connectorText" presStyleLbl="sibTrans2D1" presStyleIdx="1" presStyleCnt="3"/>
      <dgm:spPr/>
    </dgm:pt>
    <dgm:pt modelId="{F507C550-0DD4-46CE-82F4-509C6E05FCCF}" type="pres">
      <dgm:prSet presAssocID="{3D7C08EF-F569-460C-A7A2-37987039E979}" presName="node" presStyleLbl="node1" presStyleIdx="2" presStyleCnt="3">
        <dgm:presLayoutVars>
          <dgm:bulletEnabled val="1"/>
        </dgm:presLayoutVars>
      </dgm:prSet>
      <dgm:spPr/>
    </dgm:pt>
    <dgm:pt modelId="{D19E91E6-4DE5-4231-B98E-CE189287A524}" type="pres">
      <dgm:prSet presAssocID="{EC052D80-09FA-49EA-9F76-C93A7346312D}" presName="sibTrans" presStyleLbl="sibTrans2D1" presStyleIdx="2" presStyleCnt="3"/>
      <dgm:spPr/>
    </dgm:pt>
    <dgm:pt modelId="{4392C7E4-ED9B-474D-A45A-031D69F1E824}" type="pres">
      <dgm:prSet presAssocID="{EC052D80-09FA-49EA-9F76-C93A7346312D}" presName="connectorText" presStyleLbl="sibTrans2D1" presStyleIdx="2" presStyleCnt="3"/>
      <dgm:spPr/>
    </dgm:pt>
  </dgm:ptLst>
  <dgm:cxnLst>
    <dgm:cxn modelId="{10847504-D7B5-463E-92E1-11316CAE0453}" type="presOf" srcId="{EC052D80-09FA-49EA-9F76-C93A7346312D}" destId="{D19E91E6-4DE5-4231-B98E-CE189287A524}" srcOrd="0" destOrd="0" presId="urn:microsoft.com/office/officeart/2005/8/layout/cycle7"/>
    <dgm:cxn modelId="{947B1718-5349-48B2-80CA-863B97470A7F}" type="presOf" srcId="{E6057463-6051-433D-859A-0CFDA3AD4DF6}" destId="{B5A29143-7A96-4CD7-A100-1FD22A4E8EB4}" srcOrd="1" destOrd="0" presId="urn:microsoft.com/office/officeart/2005/8/layout/cycle7"/>
    <dgm:cxn modelId="{A9E98619-B43E-4789-AABE-606AAC2271CC}" srcId="{17BBC61C-36D1-4960-AC0A-1DF5A3D1F006}" destId="{3D7C08EF-F569-460C-A7A2-37987039E979}" srcOrd="2" destOrd="0" parTransId="{1D412013-2C07-4843-A31E-321C2B44B1D7}" sibTransId="{EC052D80-09FA-49EA-9F76-C93A7346312D}"/>
    <dgm:cxn modelId="{0748DD31-DB2D-4A81-8C5F-4B6141C059EB}" srcId="{17BBC61C-36D1-4960-AC0A-1DF5A3D1F006}" destId="{5159C45B-A462-4E0B-BBD5-6E6F86834C70}" srcOrd="0" destOrd="0" parTransId="{FFF066FD-A6A7-41E9-BC63-C003CEC7B90F}" sibTransId="{EA25A218-37CE-4B91-B471-E71D97B3B78D}"/>
    <dgm:cxn modelId="{7D77FB5B-5541-4BDF-87F4-1739AF87273A}" type="presOf" srcId="{3D7C08EF-F569-460C-A7A2-37987039E979}" destId="{F507C550-0DD4-46CE-82F4-509C6E05FCCF}" srcOrd="0" destOrd="0" presId="urn:microsoft.com/office/officeart/2005/8/layout/cycle7"/>
    <dgm:cxn modelId="{5BBC9541-D624-4805-9C93-D462A7411B5E}" type="presOf" srcId="{5159C45B-A462-4E0B-BBD5-6E6F86834C70}" destId="{767BEA69-24FD-4A29-8B8D-29CB28385F45}" srcOrd="0" destOrd="0" presId="urn:microsoft.com/office/officeart/2005/8/layout/cycle7"/>
    <dgm:cxn modelId="{DBF32046-0ABD-479F-89F3-CC09C62D6A12}" type="presOf" srcId="{E6057463-6051-433D-859A-0CFDA3AD4DF6}" destId="{ED9AD748-B0AE-43C4-9DD5-7E05758E223A}" srcOrd="0" destOrd="0" presId="urn:microsoft.com/office/officeart/2005/8/layout/cycle7"/>
    <dgm:cxn modelId="{0C8F434F-A818-45FF-A87E-E9DE93B994E8}" type="presOf" srcId="{EA25A218-37CE-4B91-B471-E71D97B3B78D}" destId="{18976448-5F09-49D1-9D0D-7D49C7E93839}" srcOrd="0" destOrd="0" presId="urn:microsoft.com/office/officeart/2005/8/layout/cycle7"/>
    <dgm:cxn modelId="{BA99AB8D-E60F-4EB9-B635-DD6D3F0A6DB5}" type="presOf" srcId="{EC052D80-09FA-49EA-9F76-C93A7346312D}" destId="{4392C7E4-ED9B-474D-A45A-031D69F1E824}" srcOrd="1" destOrd="0" presId="urn:microsoft.com/office/officeart/2005/8/layout/cycle7"/>
    <dgm:cxn modelId="{2A937BB9-7B90-4C1D-98AD-37E4D2079D32}" srcId="{17BBC61C-36D1-4960-AC0A-1DF5A3D1F006}" destId="{97CF9325-59BF-458D-B703-4A0D43220EFC}" srcOrd="1" destOrd="0" parTransId="{F36B8CF5-D63E-4BEC-9A8F-8EB701296847}" sibTransId="{E6057463-6051-433D-859A-0CFDA3AD4DF6}"/>
    <dgm:cxn modelId="{2E6B00BC-BE69-4085-9B08-6F12F3140A6D}" type="presOf" srcId="{97CF9325-59BF-458D-B703-4A0D43220EFC}" destId="{736A8D4B-CA5D-46E2-BBB9-35231FDD4738}" srcOrd="0" destOrd="0" presId="urn:microsoft.com/office/officeart/2005/8/layout/cycle7"/>
    <dgm:cxn modelId="{C04DE4C6-4883-4448-A79D-CCBF8E5D0A3D}" type="presOf" srcId="{17BBC61C-36D1-4960-AC0A-1DF5A3D1F006}" destId="{49C78EBD-C5CC-49A0-A9B2-9D8980A6B787}" srcOrd="0" destOrd="0" presId="urn:microsoft.com/office/officeart/2005/8/layout/cycle7"/>
    <dgm:cxn modelId="{A2C56CFF-3ED8-43EB-91ED-CA2D95A9BAF9}" type="presOf" srcId="{EA25A218-37CE-4B91-B471-E71D97B3B78D}" destId="{41B688F4-95E5-4EE3-9336-64F5A85A32FD}" srcOrd="1" destOrd="0" presId="urn:microsoft.com/office/officeart/2005/8/layout/cycle7"/>
    <dgm:cxn modelId="{66FC11FA-FD17-44F9-801D-2FAA1DC8225A}" type="presParOf" srcId="{49C78EBD-C5CC-49A0-A9B2-9D8980A6B787}" destId="{767BEA69-24FD-4A29-8B8D-29CB28385F45}" srcOrd="0" destOrd="0" presId="urn:microsoft.com/office/officeart/2005/8/layout/cycle7"/>
    <dgm:cxn modelId="{2E371686-2CFF-4A12-8A9D-67782AD0FD89}" type="presParOf" srcId="{49C78EBD-C5CC-49A0-A9B2-9D8980A6B787}" destId="{18976448-5F09-49D1-9D0D-7D49C7E93839}" srcOrd="1" destOrd="0" presId="urn:microsoft.com/office/officeart/2005/8/layout/cycle7"/>
    <dgm:cxn modelId="{A57D0371-92E2-4C89-9A9D-E43E40C577AC}" type="presParOf" srcId="{18976448-5F09-49D1-9D0D-7D49C7E93839}" destId="{41B688F4-95E5-4EE3-9336-64F5A85A32FD}" srcOrd="0" destOrd="0" presId="urn:microsoft.com/office/officeart/2005/8/layout/cycle7"/>
    <dgm:cxn modelId="{03B58D64-58D6-421D-970C-A7A29C6A41B8}" type="presParOf" srcId="{49C78EBD-C5CC-49A0-A9B2-9D8980A6B787}" destId="{736A8D4B-CA5D-46E2-BBB9-35231FDD4738}" srcOrd="2" destOrd="0" presId="urn:microsoft.com/office/officeart/2005/8/layout/cycle7"/>
    <dgm:cxn modelId="{EFA3E1E8-998D-48EB-8F9E-CD2C73FA4D11}" type="presParOf" srcId="{49C78EBD-C5CC-49A0-A9B2-9D8980A6B787}" destId="{ED9AD748-B0AE-43C4-9DD5-7E05758E223A}" srcOrd="3" destOrd="0" presId="urn:microsoft.com/office/officeart/2005/8/layout/cycle7"/>
    <dgm:cxn modelId="{82B0D3F9-3CA3-4730-9F97-E58FED64AC36}" type="presParOf" srcId="{ED9AD748-B0AE-43C4-9DD5-7E05758E223A}" destId="{B5A29143-7A96-4CD7-A100-1FD22A4E8EB4}" srcOrd="0" destOrd="0" presId="urn:microsoft.com/office/officeart/2005/8/layout/cycle7"/>
    <dgm:cxn modelId="{52D445B6-2A05-47E1-9579-27C0B89A2D7D}" type="presParOf" srcId="{49C78EBD-C5CC-49A0-A9B2-9D8980A6B787}" destId="{F507C550-0DD4-46CE-82F4-509C6E05FCCF}" srcOrd="4" destOrd="0" presId="urn:microsoft.com/office/officeart/2005/8/layout/cycle7"/>
    <dgm:cxn modelId="{2808B965-4A82-42EA-A2FA-9CC219567352}" type="presParOf" srcId="{49C78EBD-C5CC-49A0-A9B2-9D8980A6B787}" destId="{D19E91E6-4DE5-4231-B98E-CE189287A524}" srcOrd="5" destOrd="0" presId="urn:microsoft.com/office/officeart/2005/8/layout/cycle7"/>
    <dgm:cxn modelId="{9A73E268-56C5-458C-918B-3F0AFB9D2523}" type="presParOf" srcId="{D19E91E6-4DE5-4231-B98E-CE189287A524}" destId="{4392C7E4-ED9B-474D-A45A-031D69F1E82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E28D3-3B64-4DB5-A5D2-39AFD298D14E}">
      <dsp:nvSpPr>
        <dsp:cNvPr id="0" name=""/>
        <dsp:cNvSpPr/>
      </dsp:nvSpPr>
      <dsp:spPr>
        <a:xfrm>
          <a:off x="3688087" y="290266"/>
          <a:ext cx="3751135" cy="3751135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 err="1"/>
            <a:t>Easy</a:t>
          </a:r>
          <a:endParaRPr lang="pl-PL" sz="2300" kern="1200" dirty="0"/>
        </a:p>
      </dsp:txBody>
      <dsp:txXfrm>
        <a:off x="5665025" y="1085149"/>
        <a:ext cx="1339691" cy="1116409"/>
      </dsp:txXfrm>
    </dsp:sp>
    <dsp:sp modelId="{0D9354B9-E582-4BD4-9BA1-0FD2BFF0F2B9}">
      <dsp:nvSpPr>
        <dsp:cNvPr id="0" name=""/>
        <dsp:cNvSpPr/>
      </dsp:nvSpPr>
      <dsp:spPr>
        <a:xfrm>
          <a:off x="3610832" y="424235"/>
          <a:ext cx="3751135" cy="3751135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 err="1"/>
            <a:t>Pleasant</a:t>
          </a:r>
          <a:endParaRPr lang="pl-PL" sz="2300" kern="1200" dirty="0"/>
        </a:p>
      </dsp:txBody>
      <dsp:txXfrm>
        <a:off x="4503959" y="2858007"/>
        <a:ext cx="2009536" cy="982440"/>
      </dsp:txXfrm>
    </dsp:sp>
    <dsp:sp modelId="{B6F0BDFE-ACB9-4D9B-884B-B89C8B117813}">
      <dsp:nvSpPr>
        <dsp:cNvPr id="0" name=""/>
        <dsp:cNvSpPr/>
      </dsp:nvSpPr>
      <dsp:spPr>
        <a:xfrm>
          <a:off x="3533576" y="290266"/>
          <a:ext cx="3751135" cy="3751135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 err="1"/>
            <a:t>Productive</a:t>
          </a:r>
          <a:endParaRPr lang="pl-PL" sz="2300" kern="1200" dirty="0"/>
        </a:p>
      </dsp:txBody>
      <dsp:txXfrm>
        <a:off x="3968083" y="1085149"/>
        <a:ext cx="1339691" cy="1116409"/>
      </dsp:txXfrm>
    </dsp:sp>
    <dsp:sp modelId="{4363A3C2-96EB-4BB2-A609-A70C69A7A9D7}">
      <dsp:nvSpPr>
        <dsp:cNvPr id="0" name=""/>
        <dsp:cNvSpPr/>
      </dsp:nvSpPr>
      <dsp:spPr>
        <a:xfrm>
          <a:off x="3456184" y="58053"/>
          <a:ext cx="4215561" cy="421556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34384-C2F6-4FCB-93EF-07941CA9E447}">
      <dsp:nvSpPr>
        <dsp:cNvPr id="0" name=""/>
        <dsp:cNvSpPr/>
      </dsp:nvSpPr>
      <dsp:spPr>
        <a:xfrm>
          <a:off x="3378619" y="191785"/>
          <a:ext cx="4215561" cy="421556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68C16-AD1B-45AB-A510-E86101A0E067}">
      <dsp:nvSpPr>
        <dsp:cNvPr id="0" name=""/>
        <dsp:cNvSpPr/>
      </dsp:nvSpPr>
      <dsp:spPr>
        <a:xfrm>
          <a:off x="3301054" y="58053"/>
          <a:ext cx="4215561" cy="421556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BEA69-24FD-4A29-8B8D-29CB28385F45}">
      <dsp:nvSpPr>
        <dsp:cNvPr id="0" name=""/>
        <dsp:cNvSpPr/>
      </dsp:nvSpPr>
      <dsp:spPr>
        <a:xfrm>
          <a:off x="4330451" y="1380"/>
          <a:ext cx="2311896" cy="11559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Workload</a:t>
          </a:r>
          <a:r>
            <a:rPr lang="pl-PL" sz="2500" kern="1200" dirty="0"/>
            <a:t> / </a:t>
          </a:r>
          <a:r>
            <a:rPr lang="pl-PL" sz="2500" kern="1200" dirty="0" err="1"/>
            <a:t>task</a:t>
          </a:r>
          <a:r>
            <a:rPr lang="pl-PL" sz="2500" kern="1200" dirty="0"/>
            <a:t> (management)</a:t>
          </a:r>
        </a:p>
      </dsp:txBody>
      <dsp:txXfrm>
        <a:off x="4364308" y="35237"/>
        <a:ext cx="2244182" cy="1088234"/>
      </dsp:txXfrm>
    </dsp:sp>
    <dsp:sp modelId="{18976448-5F09-49D1-9D0D-7D49C7E93839}">
      <dsp:nvSpPr>
        <dsp:cNvPr id="0" name=""/>
        <dsp:cNvSpPr/>
      </dsp:nvSpPr>
      <dsp:spPr>
        <a:xfrm rot="3600000">
          <a:off x="5838381" y="2030527"/>
          <a:ext cx="1205292" cy="40458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>
        <a:off x="5959755" y="2111443"/>
        <a:ext cx="962544" cy="242749"/>
      </dsp:txXfrm>
    </dsp:sp>
    <dsp:sp modelId="{736A8D4B-CA5D-46E2-BBB9-35231FDD4738}">
      <dsp:nvSpPr>
        <dsp:cNvPr id="0" name=""/>
        <dsp:cNvSpPr/>
      </dsp:nvSpPr>
      <dsp:spPr>
        <a:xfrm>
          <a:off x="6239707" y="3308308"/>
          <a:ext cx="2311896" cy="1155948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Computer</a:t>
          </a:r>
          <a:r>
            <a:rPr lang="pl-PL" sz="2500" kern="1200" dirty="0"/>
            <a:t> (IT)</a:t>
          </a:r>
        </a:p>
      </dsp:txBody>
      <dsp:txXfrm>
        <a:off x="6273564" y="3342165"/>
        <a:ext cx="2244182" cy="1088234"/>
      </dsp:txXfrm>
    </dsp:sp>
    <dsp:sp modelId="{ED9AD748-B0AE-43C4-9DD5-7E05758E223A}">
      <dsp:nvSpPr>
        <dsp:cNvPr id="0" name=""/>
        <dsp:cNvSpPr/>
      </dsp:nvSpPr>
      <dsp:spPr>
        <a:xfrm rot="10800000">
          <a:off x="4883753" y="3683991"/>
          <a:ext cx="1205292" cy="40458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 rot="10800000">
        <a:off x="5005127" y="3764907"/>
        <a:ext cx="962544" cy="242749"/>
      </dsp:txXfrm>
    </dsp:sp>
    <dsp:sp modelId="{F507C550-0DD4-46CE-82F4-509C6E05FCCF}">
      <dsp:nvSpPr>
        <dsp:cNvPr id="0" name=""/>
        <dsp:cNvSpPr/>
      </dsp:nvSpPr>
      <dsp:spPr>
        <a:xfrm>
          <a:off x="2421196" y="3308308"/>
          <a:ext cx="2311896" cy="1155948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User (</a:t>
          </a:r>
          <a:r>
            <a:rPr lang="pl-PL" sz="2500" kern="1200" dirty="0" err="1"/>
            <a:t>psychology</a:t>
          </a:r>
          <a:r>
            <a:rPr lang="pl-PL" sz="2500" kern="1200" dirty="0"/>
            <a:t>)</a:t>
          </a:r>
        </a:p>
      </dsp:txBody>
      <dsp:txXfrm>
        <a:off x="2455053" y="3342165"/>
        <a:ext cx="2244182" cy="1088234"/>
      </dsp:txXfrm>
    </dsp:sp>
    <dsp:sp modelId="{D19E91E6-4DE5-4231-B98E-CE189287A524}">
      <dsp:nvSpPr>
        <dsp:cNvPr id="0" name=""/>
        <dsp:cNvSpPr/>
      </dsp:nvSpPr>
      <dsp:spPr>
        <a:xfrm rot="18000000">
          <a:off x="3929125" y="2030527"/>
          <a:ext cx="1205292" cy="40458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>
        <a:off x="4050499" y="2111443"/>
        <a:ext cx="962544" cy="242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28800" y="2780929"/>
            <a:ext cx="8255335" cy="1470025"/>
          </a:xfrm>
        </p:spPr>
        <p:txBody>
          <a:bodyPr>
            <a:normAutofit/>
          </a:bodyPr>
          <a:lstStyle>
            <a:lvl1pPr marL="0" algn="ctr" defTabSz="1072866" rtl="0" eaLnBrk="1" fontAlgn="base" latinLnBrk="0" hangingPunct="1">
              <a:spcBef>
                <a:spcPct val="0"/>
              </a:spcBef>
              <a:spcAft>
                <a:spcPct val="0"/>
              </a:spcAft>
              <a:defRPr lang="pl-PL" sz="4400" kern="1200" dirty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64738" y="1052736"/>
            <a:ext cx="8534400" cy="1296144"/>
          </a:xfrm>
        </p:spPr>
        <p:txBody>
          <a:bodyPr anchor="b">
            <a:normAutofit/>
          </a:bodyPr>
          <a:lstStyle>
            <a:lvl1pPr marL="0" indent="0" algn="ctr" defTabSz="1072866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pl-PL" sz="2400" b="1" kern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0"/>
          </p:nvPr>
        </p:nvSpPr>
        <p:spPr>
          <a:xfrm>
            <a:off x="3437243" y="116632"/>
            <a:ext cx="8596647" cy="792162"/>
          </a:xfrm>
        </p:spPr>
        <p:txBody>
          <a:bodyPr>
            <a:noAutofit/>
          </a:bodyPr>
          <a:lstStyle>
            <a:lvl1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0336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B87-8F11-45D6-99F0-2A3590CE6905}" type="datetimeFigureOut">
              <a:rPr lang="pl-PL" smtClean="0"/>
              <a:t>06.04.2017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5AB1-53C2-4861-A916-689AAA0CE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393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53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409662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5191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89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691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30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ytuł i zawartoś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4104456"/>
          </a:xfrm>
        </p:spPr>
        <p:txBody>
          <a:bodyPr>
            <a:noAutofit/>
          </a:bodyPr>
          <a:lstStyle>
            <a:lvl1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762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B87-8F11-45D6-99F0-2A3590CE6905}" type="datetimeFigureOut">
              <a:rPr lang="pl-PL" smtClean="0"/>
              <a:t>06.04.2017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5AB1-53C2-4861-A916-689AAA0CE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946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5A29B87-8F11-45D6-99F0-2A3590CE6905}" type="datetimeFigureOut">
              <a:rPr lang="pl-PL" smtClean="0"/>
              <a:t>06.04.2017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4925AB1-53C2-4861-A916-689AAA0CE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47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10728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ktog.com/columns/022DesignedToGiveFitts.html" TargetMode="External"/><Relationship Id="rId2" Type="http://schemas.openxmlformats.org/officeDocument/2006/relationships/hyperlink" Target="https://www.smashingmagazine.com/2012/12/fittss-law-and-user-experie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flow.com/blog/9-essential-user-interface-ui-design-tip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typing.com/test.php" TargetMode="External"/><Relationship Id="rId2" Type="http://schemas.openxmlformats.org/officeDocument/2006/relationships/hyperlink" Target="http://www.szybkiepisanienaklawiaturze.pl/test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It’s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users</a:t>
            </a:r>
            <a:endParaRPr lang="pl-PL" dirty="0"/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r>
              <a:rPr lang="pl-PL" dirty="0"/>
              <a:t> to Programming for Business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Marcin Skurczyński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42" y="1680518"/>
            <a:ext cx="1394497" cy="9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95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Visibility</a:t>
            </a:r>
            <a:r>
              <a:rPr lang="pl-PL" dirty="0"/>
              <a:t> of system status</a:t>
            </a:r>
          </a:p>
          <a:p>
            <a:r>
              <a:rPr lang="en-US" dirty="0"/>
              <a:t>Match between system and the real world</a:t>
            </a:r>
            <a:endParaRPr lang="pl-PL" dirty="0"/>
          </a:p>
          <a:p>
            <a:r>
              <a:rPr lang="pl-PL" dirty="0"/>
              <a:t>User </a:t>
            </a:r>
            <a:r>
              <a:rPr lang="pl-PL" dirty="0" err="1"/>
              <a:t>control</a:t>
            </a:r>
            <a:r>
              <a:rPr lang="pl-PL" dirty="0"/>
              <a:t> and </a:t>
            </a:r>
            <a:r>
              <a:rPr lang="pl-PL" dirty="0" err="1"/>
              <a:t>freedom</a:t>
            </a:r>
            <a:endParaRPr lang="pl-PL" dirty="0"/>
          </a:p>
          <a:p>
            <a:r>
              <a:rPr lang="pl-PL" dirty="0" err="1"/>
              <a:t>Consistency</a:t>
            </a:r>
            <a:r>
              <a:rPr lang="pl-PL" dirty="0"/>
              <a:t> and </a:t>
            </a:r>
            <a:r>
              <a:rPr lang="pl-PL" dirty="0" err="1"/>
              <a:t>standards</a:t>
            </a:r>
            <a:endParaRPr lang="pl-PL" dirty="0"/>
          </a:p>
          <a:p>
            <a:r>
              <a:rPr lang="pl-PL" dirty="0"/>
              <a:t>Error </a:t>
            </a:r>
            <a:r>
              <a:rPr lang="pl-PL" dirty="0" err="1"/>
              <a:t>prevention</a:t>
            </a:r>
            <a:endParaRPr lang="pl-PL" dirty="0"/>
          </a:p>
          <a:p>
            <a:r>
              <a:rPr lang="pl-PL" dirty="0" err="1"/>
              <a:t>Recognition</a:t>
            </a:r>
            <a:r>
              <a:rPr lang="pl-PL" dirty="0"/>
              <a:t> </a:t>
            </a:r>
            <a:r>
              <a:rPr lang="pl-PL" dirty="0" err="1"/>
              <a:t>rather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</a:t>
            </a:r>
            <a:r>
              <a:rPr lang="pl-PL" dirty="0" err="1"/>
              <a:t>recall</a:t>
            </a:r>
            <a:endParaRPr lang="pl-PL" dirty="0"/>
          </a:p>
          <a:p>
            <a:r>
              <a:rPr lang="en-US" dirty="0"/>
              <a:t>Flexibility and efficiency of use</a:t>
            </a:r>
            <a:endParaRPr lang="pl-PL" dirty="0"/>
          </a:p>
          <a:p>
            <a:r>
              <a:rPr lang="pl-PL" dirty="0" err="1"/>
              <a:t>Aesthetic</a:t>
            </a:r>
            <a:r>
              <a:rPr lang="pl-PL" dirty="0"/>
              <a:t> and </a:t>
            </a:r>
            <a:r>
              <a:rPr lang="pl-PL" dirty="0" err="1"/>
              <a:t>minimalist</a:t>
            </a:r>
            <a:r>
              <a:rPr lang="pl-PL" dirty="0"/>
              <a:t> design</a:t>
            </a:r>
          </a:p>
          <a:p>
            <a:r>
              <a:rPr lang="en-US" dirty="0"/>
              <a:t>Help users recognize, diagnose, and recover from errors</a:t>
            </a:r>
            <a:endParaRPr lang="pl-PL" dirty="0"/>
          </a:p>
          <a:p>
            <a:r>
              <a:rPr lang="pl-PL" dirty="0"/>
              <a:t>Help and </a:t>
            </a:r>
            <a:r>
              <a:rPr lang="pl-PL" dirty="0" err="1"/>
              <a:t>documentation</a:t>
            </a:r>
            <a:endParaRPr lang="pl-PL" dirty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to </a:t>
            </a:r>
            <a:r>
              <a:rPr lang="pl-PL" dirty="0" err="1"/>
              <a:t>create</a:t>
            </a:r>
            <a:r>
              <a:rPr lang="pl-PL" dirty="0"/>
              <a:t> a </a:t>
            </a:r>
            <a:r>
              <a:rPr lang="pl-PL" dirty="0" err="1"/>
              <a:t>good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pl-PL" dirty="0"/>
              <a:t>? (Nielsen </a:t>
            </a:r>
            <a:r>
              <a:rPr lang="pl-PL" dirty="0" err="1"/>
              <a:t>heuristics</a:t>
            </a:r>
            <a:r>
              <a:rPr lang="pl-PL" dirty="0"/>
              <a:t>)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6571743" y="5780003"/>
            <a:ext cx="5620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More</a:t>
            </a:r>
            <a:r>
              <a:rPr lang="pl-PL" sz="1600" dirty="0"/>
              <a:t>: http://www.nngroup.com/articles/ten-usability-heuristics/</a:t>
            </a:r>
          </a:p>
        </p:txBody>
      </p:sp>
    </p:spTree>
    <p:extLst>
      <p:ext uri="{BB962C8B-B14F-4D97-AF65-F5344CB8AC3E}">
        <p14:creationId xmlns:p14="http://schemas.microsoft.com/office/powerpoint/2010/main" val="350445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rketingland.com/wp-content/ml-loads/2014/02/Searcher-Experience-Honeycom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84" y="274640"/>
            <a:ext cx="4912926" cy="546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5800806" y="5738769"/>
            <a:ext cx="2374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Source: http://marketingland.com/</a:t>
            </a:r>
          </a:p>
        </p:txBody>
      </p:sp>
    </p:spTree>
    <p:extLst>
      <p:ext uri="{BB962C8B-B14F-4D97-AF65-F5344CB8AC3E}">
        <p14:creationId xmlns:p14="http://schemas.microsoft.com/office/powerpoint/2010/main" val="255411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>
                <a:hlinkClick r:id="rId2"/>
              </a:rPr>
              <a:t>http://blog.codinghorror.com/fitts-law-and-infinite-width/</a:t>
            </a:r>
          </a:p>
          <a:p>
            <a:pPr>
              <a:lnSpc>
                <a:spcPct val="150000"/>
              </a:lnSpc>
            </a:pPr>
            <a:r>
              <a:rPr lang="pl-PL" dirty="0">
                <a:hlinkClick r:id="rId2"/>
              </a:rPr>
              <a:t>http://www.usability.gov/what-and-why/user-experience.html</a:t>
            </a:r>
          </a:p>
          <a:p>
            <a:pPr>
              <a:lnSpc>
                <a:spcPct val="150000"/>
              </a:lnSpc>
            </a:pPr>
            <a:r>
              <a:rPr lang="en-GB" dirty="0">
                <a:hlinkClick r:id="rId2"/>
              </a:rPr>
              <a:t>https://www.smashingmagazine.com/2012/12/fittss-law-and-user-experience/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>
                <a:hlinkClick r:id="rId3"/>
              </a:rPr>
              <a:t>http://www.asktog.com/columns/022DesignedToGiveFitts.html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>
                <a:hlinkClick r:id="rId4"/>
              </a:rPr>
              <a:t>https://webflow.com/blog/9-essential-user-interface-ui-design-tips</a:t>
            </a: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reading</a:t>
            </a:r>
            <a:r>
              <a:rPr lang="pl-PL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80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err="1"/>
              <a:t>Choose</a:t>
            </a:r>
            <a:r>
              <a:rPr lang="pl-PL" dirty="0"/>
              <a:t> a </a:t>
            </a:r>
            <a:r>
              <a:rPr lang="pl-PL" dirty="0" err="1"/>
              <a:t>website</a:t>
            </a:r>
            <a:r>
              <a:rPr lang="pl-PL" dirty="0"/>
              <a:t>. </a:t>
            </a:r>
            <a:r>
              <a:rPr lang="pl-PL" dirty="0" err="1"/>
              <a:t>Analyse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usability</a:t>
            </a:r>
            <a:r>
              <a:rPr lang="pl-PL" dirty="0"/>
              <a:t>. </a:t>
            </a:r>
            <a:r>
              <a:rPr lang="pl-PL" dirty="0" err="1"/>
              <a:t>Find</a:t>
            </a:r>
            <a:r>
              <a:rPr lang="pl-PL" dirty="0"/>
              <a:t> the </a:t>
            </a:r>
            <a:r>
              <a:rPr lang="pl-PL" dirty="0" err="1"/>
              <a:t>weak</a:t>
            </a:r>
            <a:r>
              <a:rPr lang="pl-PL" dirty="0"/>
              <a:t> </a:t>
            </a:r>
            <a:r>
              <a:rPr lang="pl-PL" dirty="0" err="1"/>
              <a:t>points</a:t>
            </a:r>
            <a:r>
              <a:rPr lang="pl-PL" dirty="0"/>
              <a:t>. Team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finds</a:t>
            </a:r>
            <a:r>
              <a:rPr lang="pl-PL" dirty="0"/>
              <a:t> the </a:t>
            </a:r>
            <a:r>
              <a:rPr lang="pl-PL" dirty="0" err="1"/>
              <a:t>worst</a:t>
            </a:r>
            <a:r>
              <a:rPr lang="pl-PL" dirty="0"/>
              <a:t> </a:t>
            </a:r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err="1"/>
              <a:t>website</a:t>
            </a:r>
            <a:r>
              <a:rPr lang="pl-PL" dirty="0"/>
              <a:t> </a:t>
            </a:r>
            <a:r>
              <a:rPr lang="pl-PL" dirty="0" err="1"/>
              <a:t>gets</a:t>
            </a:r>
            <a:r>
              <a:rPr lang="pl-PL" dirty="0"/>
              <a:t> extra </a:t>
            </a:r>
            <a:r>
              <a:rPr lang="pl-PL" dirty="0" err="1"/>
              <a:t>credit</a:t>
            </a:r>
            <a:r>
              <a:rPr lang="pl-PL" dirty="0"/>
              <a:t>!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 err="1"/>
              <a:t>Develop</a:t>
            </a:r>
            <a:r>
              <a:rPr lang="pl-PL" dirty="0"/>
              <a:t> the layout idea of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automated</a:t>
            </a:r>
            <a:r>
              <a:rPr lang="pl-PL" dirty="0"/>
              <a:t> service for a </a:t>
            </a:r>
            <a:r>
              <a:rPr lang="pl-PL" dirty="0" err="1"/>
              <a:t>library</a:t>
            </a:r>
            <a:r>
              <a:rPr lang="pl-PL" dirty="0"/>
              <a:t> for a mobile </a:t>
            </a:r>
            <a:r>
              <a:rPr lang="pl-PL" dirty="0" err="1"/>
              <a:t>application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Task</a:t>
            </a:r>
            <a:r>
              <a:rPr lang="pl-P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2449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800" dirty="0"/>
              <a:t>https://gomockingbird.com/</a:t>
            </a:r>
          </a:p>
          <a:p>
            <a:pPr marL="0" indent="0" algn="ctr">
              <a:buNone/>
            </a:pPr>
            <a:endParaRPr lang="pl-PL" sz="4800" dirty="0"/>
          </a:p>
          <a:p>
            <a:pPr marL="0" indent="0" algn="ctr">
              <a:buNone/>
            </a:pPr>
            <a:r>
              <a:rPr lang="pl-PL" sz="4000" dirty="0"/>
              <a:t>http://uxdesign.cc/ux-tools/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404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481698"/>
              </p:ext>
            </p:extLst>
          </p:nvPr>
        </p:nvGraphicFramePr>
        <p:xfrm>
          <a:off x="609600" y="1484313"/>
          <a:ext cx="10972800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Usability</a:t>
            </a:r>
            <a:r>
              <a:rPr lang="pl-PL" dirty="0"/>
              <a:t> (Nielsen 1993)</a:t>
            </a:r>
          </a:p>
        </p:txBody>
      </p:sp>
    </p:spTree>
    <p:extLst>
      <p:ext uri="{BB962C8B-B14F-4D97-AF65-F5344CB8AC3E}">
        <p14:creationId xmlns:p14="http://schemas.microsoft.com/office/powerpoint/2010/main" val="222976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9155"/>
              </p:ext>
            </p:extLst>
          </p:nvPr>
        </p:nvGraphicFramePr>
        <p:xfrm>
          <a:off x="609600" y="1484313"/>
          <a:ext cx="10972800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Human – </a:t>
            </a:r>
            <a:r>
              <a:rPr lang="pl-PL" dirty="0" err="1"/>
              <a:t>computer</a:t>
            </a:r>
            <a:r>
              <a:rPr lang="pl-PL" dirty="0"/>
              <a:t> </a:t>
            </a:r>
            <a:r>
              <a:rPr lang="pl-PL" dirty="0" err="1"/>
              <a:t>interaction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5584578" y="3764692"/>
            <a:ext cx="1022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24457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4863" indent="-449263"/>
            <a:r>
              <a:rPr lang="pl-PL" dirty="0" err="1"/>
              <a:t>Reflexes</a:t>
            </a:r>
            <a:r>
              <a:rPr lang="pl-PL" dirty="0"/>
              <a:t>:		not </a:t>
            </a:r>
            <a:r>
              <a:rPr lang="pl-PL" dirty="0" err="1"/>
              <a:t>intuitive</a:t>
            </a:r>
            <a:r>
              <a:rPr lang="pl-PL" dirty="0"/>
              <a:t>, </a:t>
            </a:r>
            <a:r>
              <a:rPr lang="pl-PL" dirty="0" err="1"/>
              <a:t>wrong</a:t>
            </a:r>
            <a:r>
              <a:rPr lang="pl-PL" dirty="0"/>
              <a:t> design; </a:t>
            </a:r>
            <a:r>
              <a:rPr lang="pl-PL" dirty="0" err="1"/>
              <a:t>low</a:t>
            </a:r>
            <a:r>
              <a:rPr lang="pl-PL" dirty="0"/>
              <a:t> </a:t>
            </a:r>
            <a:r>
              <a:rPr lang="pl-PL" dirty="0" err="1"/>
              <a:t>ergonomy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			(</a:t>
            </a:r>
            <a:r>
              <a:rPr lang="pl-PL" dirty="0" err="1"/>
              <a:t>low</a:t>
            </a:r>
            <a:r>
              <a:rPr lang="pl-PL" dirty="0"/>
              <a:t>: 0,0001-0,001 s)</a:t>
            </a:r>
          </a:p>
          <a:p>
            <a:pPr marL="804863" indent="-449263"/>
            <a:endParaRPr lang="pl-PL" dirty="0"/>
          </a:p>
          <a:p>
            <a:pPr marL="804863" indent="-449263"/>
            <a:r>
              <a:rPr lang="pl-PL" dirty="0" err="1"/>
              <a:t>Rules</a:t>
            </a:r>
            <a:r>
              <a:rPr lang="pl-PL" dirty="0"/>
              <a:t>:		</a:t>
            </a:r>
            <a:r>
              <a:rPr lang="pl-PL" dirty="0" err="1"/>
              <a:t>forgotten</a:t>
            </a:r>
            <a:r>
              <a:rPr lang="pl-PL" dirty="0"/>
              <a:t> </a:t>
            </a:r>
            <a:r>
              <a:rPr lang="pl-PL" dirty="0" err="1"/>
              <a:t>rules</a:t>
            </a:r>
            <a:r>
              <a:rPr lang="pl-PL" dirty="0"/>
              <a:t>, </a:t>
            </a:r>
            <a:r>
              <a:rPr lang="pl-PL" dirty="0" err="1"/>
              <a:t>incorrect</a:t>
            </a:r>
            <a:r>
              <a:rPr lang="pl-PL" dirty="0"/>
              <a:t> </a:t>
            </a:r>
            <a:r>
              <a:rPr lang="pl-PL" dirty="0" err="1"/>
              <a:t>sentence</a:t>
            </a:r>
            <a:r>
              <a:rPr lang="pl-PL" dirty="0"/>
              <a:t> of </a:t>
            </a:r>
            <a:r>
              <a:rPr lang="pl-PL" dirty="0" err="1"/>
              <a:t>actions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			(medium: 0,001-0,01 s)</a:t>
            </a:r>
          </a:p>
          <a:p>
            <a:pPr marL="804863" indent="-449263"/>
            <a:endParaRPr lang="pl-PL" dirty="0"/>
          </a:p>
          <a:p>
            <a:pPr marL="804863" indent="-449263"/>
            <a:r>
              <a:rPr lang="pl-PL" dirty="0"/>
              <a:t>Knowledge:	</a:t>
            </a:r>
            <a:r>
              <a:rPr lang="pl-PL" dirty="0" err="1"/>
              <a:t>limited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, </a:t>
            </a:r>
            <a:r>
              <a:rPr lang="pl-PL" dirty="0" err="1"/>
              <a:t>guessing</a:t>
            </a:r>
            <a:r>
              <a:rPr lang="pl-PL" dirty="0"/>
              <a:t>, </a:t>
            </a:r>
            <a:r>
              <a:rPr lang="pl-PL" dirty="0" err="1"/>
              <a:t>ignoring</a:t>
            </a:r>
            <a:r>
              <a:rPr lang="pl-PL" dirty="0"/>
              <a:t> </a:t>
            </a:r>
            <a:r>
              <a:rPr lang="pl-PL" dirty="0" err="1"/>
              <a:t>side-effects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			(0,01 – 1 s) 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Time </a:t>
            </a:r>
            <a:r>
              <a:rPr lang="pl-PL" dirty="0" err="1"/>
              <a:t>consequences</a:t>
            </a:r>
            <a:r>
              <a:rPr lang="pl-PL" dirty="0"/>
              <a:t> of </a:t>
            </a:r>
            <a:r>
              <a:rPr lang="pl-PL" dirty="0" err="1"/>
              <a:t>wrong</a:t>
            </a:r>
            <a:r>
              <a:rPr lang="pl-PL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76056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ss.leeds.ac.uk/images/tut49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108" y="994303"/>
            <a:ext cx="6626225" cy="44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15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regmedia.co.uk/2015/03/06/excel-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642" y="133963"/>
            <a:ext cx="5534025" cy="565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66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345128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T</a:t>
            </a:r>
            <a:r>
              <a:rPr lang="en-US" dirty="0" err="1"/>
              <a:t>ime</a:t>
            </a:r>
            <a:r>
              <a:rPr lang="en-US" dirty="0"/>
              <a:t> required to rapidly move to a target area is a function of the ratio between the distance to the target and the width of the target.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Fitt’s</a:t>
            </a:r>
            <a:r>
              <a:rPr lang="pl-PL" dirty="0"/>
              <a:t> law</a:t>
            </a:r>
          </a:p>
        </p:txBody>
      </p:sp>
      <p:sp>
        <p:nvSpPr>
          <p:cNvPr id="4" name="Prostokąt 3"/>
          <p:cNvSpPr/>
          <p:nvPr/>
        </p:nvSpPr>
        <p:spPr>
          <a:xfrm>
            <a:off x="1913465" y="5468035"/>
            <a:ext cx="8365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: http://blogs.msdn.com/b/jensenh/archive/2006/08/22/711808.aspx</a:t>
            </a:r>
          </a:p>
        </p:txBody>
      </p:sp>
      <p:pic>
        <p:nvPicPr>
          <p:cNvPr id="3076" name="Picture 4" descr="http://www.addintools.com/documents/office/images/where-office-2010-menu-toolbar/office-2010-toolbar-696-1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98" y="2921000"/>
            <a:ext cx="66294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27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KLM – </a:t>
            </a:r>
            <a:r>
              <a:rPr lang="pl-PL" dirty="0" err="1"/>
              <a:t>Keystroke</a:t>
            </a:r>
            <a:r>
              <a:rPr lang="pl-PL" dirty="0"/>
              <a:t> Level Model (Kieras 1993)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6130"/>
              </p:ext>
            </p:extLst>
          </p:nvPr>
        </p:nvGraphicFramePr>
        <p:xfrm>
          <a:off x="2858634" y="1191249"/>
          <a:ext cx="6068332" cy="4649600"/>
        </p:xfrm>
        <a:graphic>
          <a:graphicData uri="http://schemas.openxmlformats.org/drawingml/2006/table">
            <a:tbl>
              <a:tblPr/>
              <a:tblGrid>
                <a:gridCol w="1517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>
                          <a:effectLst/>
                        </a:rPr>
                        <a:t>Code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sz="1200">
                          <a:effectLst/>
                        </a:rPr>
                        <a:t>Operation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>
                          <a:effectLst/>
                        </a:rPr>
                        <a:t>Time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562">
                <a:tc rowSpan="8"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K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Key press and release (keyboard)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Best Typist (135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0.08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56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Good Typist (90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0.12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56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Poor Typist (40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0.28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555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Average Skilled Typist (55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0.20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555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Average Non-secretary Typist (40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0.28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56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Typing Random Letters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0.50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56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Typing Complex Codes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0.75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154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Worst Typist (unfamiliar with keyboard)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1.20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P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Point the mouse to an object on screen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1.10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B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Button press or release (mouse)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0.10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H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Hand from keyboard to mouse or vice versa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0.40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M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Mental preparation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1.20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T(n)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Type string of characters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n × K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W(t)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User waiting for the system to respond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 marL="50569" marR="50569" marT="25285" marB="2528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4555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D(n0, l0)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Draw n0 straight line segment with mouse of total length l0 centimeters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 marL="50569" marR="50569" marT="25285" marB="2528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2650067" y="5808134"/>
            <a:ext cx="6555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Source: Wikipedia; </a:t>
            </a:r>
            <a:r>
              <a:rPr lang="pl-PL" sz="1400" dirty="0" err="1"/>
              <a:t>see</a:t>
            </a:r>
            <a:r>
              <a:rPr lang="pl-PL" sz="1400" dirty="0"/>
              <a:t> </a:t>
            </a:r>
            <a:r>
              <a:rPr lang="pl-PL" sz="1400" dirty="0" err="1"/>
              <a:t>also</a:t>
            </a:r>
            <a:r>
              <a:rPr lang="pl-PL" sz="1400" dirty="0"/>
              <a:t>: http://www.ict.griffith.edu.au/marilyn/uidweek10/klm.pdf</a:t>
            </a:r>
          </a:p>
        </p:txBody>
      </p:sp>
    </p:spTree>
    <p:extLst>
      <p:ext uri="{BB962C8B-B14F-4D97-AF65-F5344CB8AC3E}">
        <p14:creationId xmlns:p14="http://schemas.microsoft.com/office/powerpoint/2010/main" val="174113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Polish</a:t>
            </a:r>
            <a:r>
              <a:rPr lang="pl-PL" dirty="0"/>
              <a:t> version: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en-GB" dirty="0">
                <a:hlinkClick r:id="rId2"/>
              </a:rPr>
              <a:t>http://www.szybkiepisanienaklawiaturze.pl/test.htm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English version: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hlinkClick r:id="rId3"/>
              </a:rPr>
              <a:t>https://www.goodtyping.com/test.php</a:t>
            </a:r>
            <a:endParaRPr lang="pl-PL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fast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11711"/>
      </p:ext>
    </p:extLst>
  </p:cSld>
  <p:clrMapOvr>
    <a:masterClrMapping/>
  </p:clrMapOvr>
</p:sld>
</file>

<file path=ppt/theme/theme1.xml><?xml version="1.0" encoding="utf-8"?>
<a:theme xmlns:a="http://schemas.openxmlformats.org/drawingml/2006/main" name="szablonWEUG_jasny_eng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IPB (3-4)Python in action</Template>
  <TotalTime>2353</TotalTime>
  <Words>484</Words>
  <Application>Microsoft Office PowerPoint</Application>
  <PresentationFormat>Panoramiczny</PresentationFormat>
  <Paragraphs>96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7" baseType="lpstr">
      <vt:lpstr>Arial</vt:lpstr>
      <vt:lpstr>Calibri</vt:lpstr>
      <vt:lpstr>szablonWEUG_jasny_eng</vt:lpstr>
      <vt:lpstr>It’s all about users</vt:lpstr>
      <vt:lpstr>Usability (Nielsen 1993)</vt:lpstr>
      <vt:lpstr>Human – computer interaction</vt:lpstr>
      <vt:lpstr>Time consequences of wrong design</vt:lpstr>
      <vt:lpstr>Prezentacja programu PowerPoint</vt:lpstr>
      <vt:lpstr>Prezentacja programu PowerPoint</vt:lpstr>
      <vt:lpstr>Fitt’s law</vt:lpstr>
      <vt:lpstr>KLM – Keystroke Level Model (Kieras 1993)</vt:lpstr>
      <vt:lpstr>How fast can you type?</vt:lpstr>
      <vt:lpstr>How to create a good interface? (Nielsen heuristics)</vt:lpstr>
      <vt:lpstr>Prezentacja programu PowerPoint</vt:lpstr>
      <vt:lpstr>Some reading…</vt:lpstr>
      <vt:lpstr>Task: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Skurczynski</dc:creator>
  <cp:lastModifiedBy>Marcin Skurczynski</cp:lastModifiedBy>
  <cp:revision>18</cp:revision>
  <dcterms:created xsi:type="dcterms:W3CDTF">2015-04-22T09:25:38Z</dcterms:created>
  <dcterms:modified xsi:type="dcterms:W3CDTF">2017-04-06T07:49:20Z</dcterms:modified>
</cp:coreProperties>
</file>