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46113" y="1447800"/>
            <a:ext cx="7851775" cy="3200400"/>
          </a:xfrm>
          <a:prstGeom prst="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813" y="1537447"/>
            <a:ext cx="7826281" cy="1627093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813" y="3218329"/>
            <a:ext cx="7826281" cy="86061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 2" pitchFamily="18" charset="2"/>
              <a:buNone/>
              <a:defRPr sz="18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2856" y="1600200"/>
            <a:ext cx="3931920" cy="56673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1792" y="457200"/>
            <a:ext cx="3474720" cy="510235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2856" y="2240280"/>
            <a:ext cx="3931920" cy="210312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80416" y="258580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8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575" y="458788"/>
            <a:ext cx="8577263" cy="388461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4920520"/>
            <a:ext cx="3931920" cy="1353312"/>
          </a:xfrm>
        </p:spPr>
        <p:txBody>
          <a:bodyPr anchor="t" anchorCtr="0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927918" y="4899025"/>
            <a:ext cx="3931920" cy="135245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300"/>
              </a:spcBef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reeform 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4745038" y="458788"/>
            <a:ext cx="4114800" cy="388461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575" y="458788"/>
            <a:ext cx="4114800" cy="388461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4920520"/>
            <a:ext cx="3931920" cy="1353312"/>
          </a:xfrm>
        </p:spPr>
        <p:txBody>
          <a:bodyPr anchor="t" anchorCtr="0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927918" y="4899025"/>
            <a:ext cx="3931920" cy="135245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300"/>
              </a:spcBef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reeform 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ide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4920520"/>
            <a:ext cx="393192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575" y="5563458"/>
            <a:ext cx="3931920" cy="652462"/>
          </a:xfr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14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927918" y="4899025"/>
            <a:ext cx="3931920" cy="135245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300"/>
              </a:spcBef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reeform 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Media Placeholder 11"/>
          <p:cNvSpPr>
            <a:spLocks noGrp="1"/>
          </p:cNvSpPr>
          <p:nvPr>
            <p:ph type="media" sz="quarter" idx="14"/>
          </p:nvPr>
        </p:nvSpPr>
        <p:spPr>
          <a:xfrm>
            <a:off x="282575" y="458788"/>
            <a:ext cx="8577263" cy="3849624"/>
          </a:xfrm>
          <a:noFill/>
          <a:ln w="44450">
            <a:solidFill>
              <a:schemeClr val="bg1"/>
            </a:solidFill>
            <a:miter lim="800000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media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Freeform 7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458788"/>
            <a:ext cx="1447800" cy="5792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1350" y="458788"/>
            <a:ext cx="6521450" cy="5792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80416" y="258580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Freeform 7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Freeform 1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371725" y="381000"/>
            <a:ext cx="4400550" cy="3048000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350" y="4146363"/>
            <a:ext cx="7856538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350" y="5620871"/>
            <a:ext cx="7856538" cy="61408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17059"/>
            <a:ext cx="7772400" cy="165506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662979"/>
            <a:ext cx="7772400" cy="1500187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 defTabSz="914400" rtl="0" eaLnBrk="1" latinLnBrk="0" hangingPunct="1">
              <a:lnSpc>
                <a:spcPts val="2000"/>
              </a:lnSpc>
              <a:spcBef>
                <a:spcPts val="2000"/>
              </a:spcBef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1350" y="1600200"/>
            <a:ext cx="3749040" cy="4651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501" y="1600200"/>
            <a:ext cx="3749040" cy="4651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Freeform 16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0" y="1532964"/>
            <a:ext cx="3749040" cy="83371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50" y="2362200"/>
            <a:ext cx="3749040" cy="3889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601" y="1532964"/>
            <a:ext cx="3749040" cy="83371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601" y="2362200"/>
            <a:ext cx="3749040" cy="3889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Freeform 10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Freeform 6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Freeform 7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8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Freeform 10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Freeform 11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Freeform 12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340" y="802910"/>
            <a:ext cx="3474720" cy="116205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2010" y="449705"/>
            <a:ext cx="3931920" cy="57813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340" y="2057399"/>
            <a:ext cx="3474720" cy="37338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80416" y="258580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8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1350" y="107576"/>
            <a:ext cx="7856538" cy="131006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565" y="1600200"/>
            <a:ext cx="7878788" cy="4639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416" y="6356350"/>
            <a:ext cx="2895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76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rummy.com/software/BeautifulSoup/bs4/doc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rummy.com/software/BeautifulSoup/bs4/download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cs/bootcamp-scrap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HCS </a:t>
            </a:r>
            <a:r>
              <a:rPr lang="en-US" dirty="0" err="1" smtClean="0"/>
              <a:t>Bootcamp</a:t>
            </a:r>
            <a:r>
              <a:rPr lang="en-US" dirty="0" smtClean="0"/>
              <a:t>: Python and Web Scraping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Kenny Yu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Beautiful Soup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http://www.crummy.com/software/BeautifulSoup/bs4/doc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urllib</a:t>
            </a:r>
            <a:r>
              <a:rPr lang="en-US" dirty="0" smtClean="0"/>
              <a:t> to send HTTP requests and get html web pages back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iLab</a:t>
            </a:r>
            <a:r>
              <a:rPr lang="en-US" dirty="0" smtClean="0"/>
              <a:t> Coding </a:t>
            </a:r>
            <a:r>
              <a:rPr lang="en-US" dirty="0" err="1" smtClean="0"/>
              <a:t>Bootcamp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will be a free </a:t>
            </a:r>
            <a:r>
              <a:rPr lang="en-US" dirty="0" smtClean="0"/>
              <a:t>Coding </a:t>
            </a:r>
            <a:r>
              <a:rPr lang="en-US" dirty="0" err="1" smtClean="0"/>
              <a:t>Bootcamp</a:t>
            </a:r>
            <a:r>
              <a:rPr lang="en-US" dirty="0" smtClean="0"/>
              <a:t> at the </a:t>
            </a:r>
            <a:r>
              <a:rPr lang="en-US" dirty="0" err="1" smtClean="0"/>
              <a:t>i</a:t>
            </a:r>
            <a:r>
              <a:rPr lang="en-US" dirty="0" smtClean="0"/>
              <a:t>-lab, the weekend of April 20-21, for anyone who wants to learn Python. It will be a Learn by Doing workshop where we build out a responsive HTML5 Web App with Python, </a:t>
            </a:r>
            <a:r>
              <a:rPr lang="en-US" dirty="0" err="1" smtClean="0"/>
              <a:t>MongoDB</a:t>
            </a:r>
            <a:r>
              <a:rPr lang="en-US" dirty="0" smtClean="0"/>
              <a:t> and </a:t>
            </a:r>
            <a:r>
              <a:rPr lang="en-US" dirty="0" err="1" smtClean="0"/>
              <a:t>AngularJS</a:t>
            </a:r>
            <a:r>
              <a:rPr lang="en-US" dirty="0" smtClean="0"/>
              <a:t>. No prior experience with any of these technologies are required! As long as you understand basic programming concepts like variables &amp; functions,</a:t>
            </a:r>
            <a:r>
              <a:rPr lang="en-US" dirty="0" smtClean="0"/>
              <a:t> they'll </a:t>
            </a:r>
            <a:r>
              <a:rPr lang="en-US" dirty="0" smtClean="0"/>
              <a:t>teach you everything you need to know about Python, JavaScript &amp; </a:t>
            </a:r>
            <a:r>
              <a:rPr lang="en-US" dirty="0" err="1" smtClean="0"/>
              <a:t>MongoDB</a:t>
            </a:r>
            <a:r>
              <a:rPr lang="en-US" dirty="0" smtClean="0"/>
              <a:t> to build the app.</a:t>
            </a:r>
            <a:r>
              <a:rPr lang="en-US" dirty="0" smtClean="0"/>
              <a:t> </a:t>
            </a:r>
          </a:p>
          <a:p>
            <a:r>
              <a:rPr lang="en-US" dirty="0" smtClean="0"/>
              <a:t>Learn more and register here: http://www.eventbrite.com/event/6109685233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 out this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http://goo.gl/9kHBb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sponsored by GETCO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www.getcollc.com</a:t>
            </a:r>
            <a:r>
              <a:rPr lang="en-US" dirty="0" smtClean="0"/>
              <a:t>/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dirty="0" err="1" smtClean="0"/>
              <a:t>Bootcamp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dirty="0" smtClean="0"/>
              <a:t>0 minutes on intro to python</a:t>
            </a:r>
          </a:p>
          <a:p>
            <a:r>
              <a:rPr lang="en-US" dirty="0" smtClean="0"/>
              <a:t>3</a:t>
            </a:r>
            <a:r>
              <a:rPr lang="en-US" dirty="0" smtClean="0"/>
              <a:t>0 minutes on web scraping using Beautiful Soup, a python package for web scraping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like English!</a:t>
            </a:r>
          </a:p>
          <a:p>
            <a:r>
              <a:rPr lang="en-US" dirty="0" smtClean="0"/>
              <a:t>Dynamically typed</a:t>
            </a:r>
          </a:p>
          <a:p>
            <a:pPr lvl="1"/>
            <a:r>
              <a:rPr lang="en-US" dirty="0" smtClean="0"/>
              <a:t>No need to declare “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= 5;” just write “</a:t>
            </a:r>
            <a:r>
              <a:rPr lang="en-US" dirty="0" err="1" smtClean="0"/>
              <a:t>x</a:t>
            </a:r>
            <a:r>
              <a:rPr lang="en-US" dirty="0" smtClean="0"/>
              <a:t> = 5”</a:t>
            </a:r>
          </a:p>
          <a:p>
            <a:r>
              <a:rPr lang="en-US" dirty="0" smtClean="0"/>
              <a:t>Interpreted, not compiled</a:t>
            </a:r>
          </a:p>
          <a:p>
            <a:pPr lvl="1"/>
            <a:r>
              <a:rPr lang="en-US" dirty="0" smtClean="0"/>
              <a:t>Run the python interpreter with “python”</a:t>
            </a:r>
          </a:p>
          <a:p>
            <a:pPr lvl="1"/>
            <a:r>
              <a:rPr lang="en-US" dirty="0" smtClean="0"/>
              <a:t>Run it with a file “python FILE”</a:t>
            </a:r>
          </a:p>
          <a:p>
            <a:pPr lvl="1"/>
            <a:r>
              <a:rPr lang="en-US" dirty="0" smtClean="0"/>
              <a:t>Load the definitions in a file, then start interactive mode “python –</a:t>
            </a:r>
            <a:r>
              <a:rPr lang="en-US" dirty="0" err="1" smtClean="0"/>
              <a:t>i</a:t>
            </a:r>
            <a:r>
              <a:rPr lang="en-US" dirty="0" smtClean="0"/>
              <a:t> FILE”</a:t>
            </a:r>
          </a:p>
          <a:p>
            <a:r>
              <a:rPr lang="en-US" dirty="0" smtClean="0"/>
              <a:t>No more “{ … }”, blocks determined by white space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Go to https://</a:t>
            </a:r>
            <a:r>
              <a:rPr lang="en-US" dirty="0" err="1" smtClean="0"/>
              <a:t>github.com/hcs/bootcamp</a:t>
            </a:r>
            <a:r>
              <a:rPr lang="en-US" dirty="0" smtClean="0"/>
              <a:t>-python</a:t>
            </a:r>
          </a:p>
          <a:p>
            <a:r>
              <a:rPr lang="en-US" dirty="0" smtClean="0"/>
              <a:t>If you have </a:t>
            </a:r>
            <a:r>
              <a:rPr lang="en-US" dirty="0" err="1" smtClean="0"/>
              <a:t>git</a:t>
            </a:r>
            <a:r>
              <a:rPr lang="en-US" dirty="0" smtClean="0"/>
              <a:t> installed:</a:t>
            </a:r>
          </a:p>
          <a:p>
            <a:pPr lvl="1"/>
            <a:r>
              <a:rPr lang="en-US" dirty="0" err="1" smtClean="0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smtClean="0"/>
              <a:t>clone </a:t>
            </a:r>
            <a:r>
              <a:rPr lang="en-US" dirty="0" err="1" smtClean="0"/>
              <a:t>git://github.com/hcs/bootcamp-python.git</a:t>
            </a:r>
            <a:r>
              <a:rPr lang="en-US" dirty="0" smtClean="0"/>
              <a:t> </a:t>
            </a:r>
          </a:p>
          <a:p>
            <a:r>
              <a:rPr lang="en-US" dirty="0" smtClean="0"/>
              <a:t>Otherwise click the “zip” link to download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5" y="1417638"/>
            <a:ext cx="8345880" cy="2142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I retrieve data from websites and put them into a usable format? (e.g. CSV, put into database)</a:t>
            </a:r>
          </a:p>
          <a:p>
            <a:r>
              <a:rPr lang="en-US" dirty="0" smtClean="0"/>
              <a:t>Amazon search results, news articles, statistics, etc.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Beautiful 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Beautiful Soup is a web scraping framework for Python</a:t>
            </a:r>
          </a:p>
          <a:p>
            <a:pPr lvl="1"/>
            <a:r>
              <a:rPr lang="en-US" dirty="0" smtClean="0"/>
              <a:t>Makes extracting information from web pages very easy</a:t>
            </a:r>
          </a:p>
          <a:p>
            <a:r>
              <a:rPr lang="en-US" dirty="0" smtClean="0"/>
              <a:t>Installation</a:t>
            </a:r>
          </a:p>
          <a:p>
            <a:pPr lvl="1"/>
            <a:r>
              <a:rPr lang="en-US" dirty="0" smtClean="0"/>
              <a:t>Download (4.1.3): </a:t>
            </a:r>
            <a:r>
              <a:rPr lang="en-US" dirty="0" smtClean="0">
                <a:hlinkClick r:id="rId2"/>
              </a:rPr>
              <a:t>http://www.crummy.com/software/BeautifulSoup/bs4/download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At the command line:</a:t>
            </a:r>
          </a:p>
          <a:p>
            <a:pPr lvl="2"/>
            <a:r>
              <a:rPr lang="en-US" dirty="0" smtClean="0"/>
              <a:t>tar –</a:t>
            </a:r>
            <a:r>
              <a:rPr lang="en-US" dirty="0" err="1" smtClean="0"/>
              <a:t>zxvf</a:t>
            </a:r>
            <a:r>
              <a:rPr lang="en-US" dirty="0" smtClean="0"/>
              <a:t> beautifulsoup4-4.1.3.tar.gz</a:t>
            </a:r>
          </a:p>
          <a:p>
            <a:pPr lvl="2"/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smtClean="0"/>
              <a:t>beautifulsoup4-</a:t>
            </a:r>
            <a:r>
              <a:rPr lang="en-US" dirty="0" smtClean="0"/>
              <a:t>4.1.3</a:t>
            </a:r>
          </a:p>
          <a:p>
            <a:pPr lvl="2"/>
            <a:r>
              <a:rPr lang="en-US" dirty="0" err="1" smtClean="0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python </a:t>
            </a:r>
            <a:r>
              <a:rPr lang="en-US" dirty="0" err="1" smtClean="0"/>
              <a:t>setup.py</a:t>
            </a:r>
            <a:r>
              <a:rPr lang="en-US" dirty="0" smtClean="0"/>
              <a:t> install</a:t>
            </a:r>
          </a:p>
          <a:p>
            <a:r>
              <a:rPr lang="en-US" dirty="0" smtClean="0"/>
              <a:t>Sanity check: start python, and enter:</a:t>
            </a:r>
          </a:p>
          <a:p>
            <a:pPr lvl="1"/>
            <a:r>
              <a:rPr lang="en-US" dirty="0" smtClean="0"/>
              <a:t>import bs4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Grab Amazon Scraper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https://github.com/hcs/bootcamp-</a:t>
            </a:r>
            <a:r>
              <a:rPr lang="en-US" dirty="0" smtClean="0">
                <a:hlinkClick r:id="rId2"/>
              </a:rPr>
              <a:t>scraper</a:t>
            </a:r>
            <a:endParaRPr lang="en-US" dirty="0" smtClean="0"/>
          </a:p>
          <a:p>
            <a:r>
              <a:rPr lang="en-US" dirty="0" smtClean="0"/>
              <a:t>If you have </a:t>
            </a:r>
            <a:r>
              <a:rPr lang="en-US" dirty="0" err="1" smtClean="0"/>
              <a:t>git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err="1" smtClean="0"/>
              <a:t>git://github.com/hcs/bootcamp-</a:t>
            </a:r>
            <a:r>
              <a:rPr lang="en-US" dirty="0" err="1" smtClean="0"/>
              <a:t>scraper.git</a:t>
            </a:r>
            <a:endParaRPr lang="en-US" dirty="0" smtClean="0"/>
          </a:p>
          <a:p>
            <a:r>
              <a:rPr lang="en-US" dirty="0" smtClean="0"/>
              <a:t>Otherwise click the “zip” link to download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hibit">
  <a:themeElements>
    <a:clrScheme name="Exhibit">
      <a:dk1>
        <a:sysClr val="windowText" lastClr="000000"/>
      </a:dk1>
      <a:lt1>
        <a:sysClr val="window" lastClr="FFFFFF"/>
      </a:lt1>
      <a:dk2>
        <a:srgbClr val="1C3264"/>
      </a:dk2>
      <a:lt2>
        <a:srgbClr val="CCCCCC"/>
      </a:lt2>
      <a:accent1>
        <a:srgbClr val="3399FF"/>
      </a:accent1>
      <a:accent2>
        <a:srgbClr val="69FFFF"/>
      </a:accent2>
      <a:accent3>
        <a:srgbClr val="CCFF33"/>
      </a:accent3>
      <a:accent4>
        <a:srgbClr val="3333FF"/>
      </a:accent4>
      <a:accent5>
        <a:srgbClr val="9933FF"/>
      </a:accent5>
      <a:accent6>
        <a:srgbClr val="FF33FF"/>
      </a:accent6>
      <a:hlink>
        <a:srgbClr val="6699FF"/>
      </a:hlink>
      <a:folHlink>
        <a:srgbClr val="9999CC"/>
      </a:folHlink>
    </a:clrScheme>
    <a:fontScheme name="Exhibit">
      <a:majorFont>
        <a:latin typeface="Corbel"/>
        <a:ea typeface=""/>
        <a:cs typeface=""/>
        <a:font script="Jpan" typeface="ＭＳ Ｐゴシック"/>
      </a:majorFont>
      <a:minorFont>
        <a:latin typeface="Corbel"/>
        <a:ea typeface=""/>
        <a:cs typeface=""/>
        <a:font script="Jpan" typeface="ＭＳ Ｐゴシック"/>
      </a:minorFont>
    </a:fontScheme>
    <a:fmtScheme name="Exhibi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0000"/>
                <a:satMod val="110000"/>
                <a:lumMod val="70000"/>
              </a:schemeClr>
            </a:gs>
            <a:gs pos="50000">
              <a:schemeClr val="phClr">
                <a:tint val="80000"/>
                <a:satMod val="135000"/>
              </a:schemeClr>
            </a:gs>
            <a:gs pos="100000">
              <a:schemeClr val="phClr">
                <a:tint val="3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10000"/>
                <a:lumMod val="70000"/>
              </a:schemeClr>
            </a:gs>
            <a:gs pos="65000">
              <a:schemeClr val="phClr">
                <a:shade val="90000"/>
                <a:satMod val="200000"/>
                <a:lumMod val="110000"/>
              </a:schemeClr>
            </a:gs>
            <a:gs pos="100000">
              <a:schemeClr val="phClr">
                <a:tint val="90000"/>
                <a:shade val="100000"/>
                <a:satMod val="250000"/>
                <a:lumMod val="150000"/>
              </a:schemeClr>
            </a:gs>
          </a:gsLst>
          <a:lin ang="16200000" scaled="1"/>
        </a:gradFill>
      </a:fillStyleLst>
      <a:lnStyleLst>
        <a:ln w="31750" cap="flat" cmpd="sng" algn="ctr">
          <a:solidFill>
            <a:schemeClr val="phClr"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alpha val="95000"/>
            </a:schemeClr>
          </a:solidFill>
          <a:prstDash val="solid"/>
        </a:ln>
        <a:ln w="50800" cap="flat" cmpd="sng" algn="ctr">
          <a:solidFill>
            <a:schemeClr val="phClr">
              <a:alpha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5000" endPos="15000" dist="50800" dir="5400000" sy="-100000" rotWithShape="0"/>
          </a:effectLst>
        </a:effectStyle>
        <a:effectStyle>
          <a:effectLst>
            <a:innerShdw blurRad="76200" dist="25400" dir="5400000">
              <a:srgbClr val="FFFFFF">
                <a:alpha val="50000"/>
              </a:srgbClr>
            </a:innerShdw>
            <a:outerShdw blurRad="254000" dist="254000" dir="5400000" sx="90000" sy="-30000" rotWithShape="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  <a:lumMod val="30000"/>
              </a:schemeClr>
              <a:schemeClr val="phClr">
                <a:tint val="70000"/>
                <a:satMod val="500000"/>
                <a:lumMod val="5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Exhibit.thmx</Template>
  <TotalTime>1066</TotalTime>
  <Words>473</Words>
  <Application>Microsoft Macintosh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Exhibit</vt:lpstr>
      <vt:lpstr>HCS Bootcamp: Python and Web Scraping </vt:lpstr>
      <vt:lpstr>Fill out this form</vt:lpstr>
      <vt:lpstr>Food sponsored by GETCO</vt:lpstr>
      <vt:lpstr>Structure of Bootcamp</vt:lpstr>
      <vt:lpstr>Python in a Nutshell</vt:lpstr>
      <vt:lpstr>Python Code</vt:lpstr>
      <vt:lpstr>Web Scraping</vt:lpstr>
      <vt:lpstr>Beautiful Soup</vt:lpstr>
      <vt:lpstr>Grab Amazon Scraper Code</vt:lpstr>
      <vt:lpstr>Beautiful Soup Documentation</vt:lpstr>
      <vt:lpstr>iLab Coding Bootcamp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HCS Bootcamp: Python and Web Scraping </dc:title>
  <dc:creator>Kenny Yu</dc:creator>
  <cp:lastModifiedBy>Kenny Yu</cp:lastModifiedBy>
  <cp:revision>6</cp:revision>
  <dcterms:created xsi:type="dcterms:W3CDTF">2013-04-03T03:44:15Z</dcterms:created>
  <dcterms:modified xsi:type="dcterms:W3CDTF">2013-04-03T21:31:06Z</dcterms:modified>
</cp:coreProperties>
</file>