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" Target="slides/slide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2.xml"/><Relationship Id="rId18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IT WILL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개인 프로젝트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520750" y="3173020"/>
            <a:ext cx="4102500" cy="134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담당강사님: 오창중 강사님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이름: 함감사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31625" y="146575"/>
            <a:ext cx="8520600" cy="41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클래스 구조 설명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690075" y="688625"/>
            <a:ext cx="3944100" cy="346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400"/>
              <a:t>패키지 구성은 크게 View관련 Cafe 패키지와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DB 관련 cafeDataBase 패키지로 나누었습니다.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자주 사용 되는것은 Util로 클래스화 하였습니다.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정보 관련된 사항은 Info로 클래스화 하였습니다.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상품관련 Product DAO 구매 관련 PurchaseDAO 로 구분하여 사용 하였습니다.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25" y="618100"/>
            <a:ext cx="22764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프로젝트 DB 구조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175"/>
            <a:ext cx="5700289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" type="body"/>
          </p:nvPr>
        </p:nvSpPr>
        <p:spPr>
          <a:xfrm>
            <a:off x="5976050" y="442925"/>
            <a:ext cx="2907000" cy="43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400"/>
              <a:t>디비 구조는 상품을 나타내는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PRODUCT와 메뉴를 나타내는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MENU테이블이 있습니다.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구매 관련 PURCHASE 테이블과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매장정보를 나타내는 STORE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테이블이 있습니다.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PURCAHSELIST는 구입한 물품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내역을 저장합니다.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목차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프로젝트 개요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프로젝트 뷰 구조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프로젝트 DB 구조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프로젝트 개요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2835000" cy="50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설명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075" y="1098225"/>
            <a:ext cx="4885399" cy="36640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6843925" y="1225225"/>
            <a:ext cx="1864200" cy="31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ko" sz="1400"/>
              <a:t>커피숍 아르바이트를 하면서 사용 하였던 포스 프로그램을 개발 하게 되었습니다.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프로젝트 뷰 구조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00" y="1147225"/>
            <a:ext cx="6741398" cy="37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4833375" y="1179975"/>
            <a:ext cx="3189300" cy="1512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241625" y="1147225"/>
            <a:ext cx="3531300" cy="3383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325950" y="4530925"/>
            <a:ext cx="6696600" cy="408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833375" y="2761950"/>
            <a:ext cx="3189300" cy="1689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214250" y="1745675"/>
            <a:ext cx="3048300" cy="198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전체 구성은 3개의 패널로 구성 되어 있</a:t>
            </a:r>
            <a:r>
              <a:rPr lang="ko"/>
              <a:t>습니다.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903875" y="1179975"/>
            <a:ext cx="3048300" cy="198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첫 번째 Panel은  JTable 테이블이 들어 있는 Panel로 상품 내용을 나열합니다.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540175" y="1255600"/>
            <a:ext cx="3048300" cy="198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두번째 Panel은 상품을 선택 할 수 있는 버튼으로 구성 되어 있습니다.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254775" y="2154175"/>
            <a:ext cx="3257400" cy="198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세 번째 Panel 에는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매출관리자, 할인, 주문관리,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고객요청사항등으로 구성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하였습니다.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50" y="637112"/>
            <a:ext cx="3923575" cy="38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" type="body"/>
          </p:nvPr>
        </p:nvSpPr>
        <p:spPr>
          <a:xfrm>
            <a:off x="4769625" y="637125"/>
            <a:ext cx="4071000" cy="31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컴포넌트에 구성입니다. 최상위 부모에는 imgPanel 이라는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이미지를 배경 이미지를 그려주는 패널이 있습니다.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크게 Panel_1, Panel_2, Panel로 구성 되어있습니다.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다이얼로그 구성으로는 결재 다이얼로그랑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관리자 메뉴 다이얼로그로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/>
              <a:t>크게 2가지로 구성 되어있습니다.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31625" y="146575"/>
            <a:ext cx="8520600" cy="41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컴포넌트 구성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31625" y="146575"/>
            <a:ext cx="8520600" cy="41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다이얼로그</a:t>
            </a:r>
            <a:r>
              <a:rPr lang="ko" sz="2400"/>
              <a:t> 구성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11" y="769075"/>
            <a:ext cx="4411800" cy="3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0" y="849671"/>
            <a:ext cx="5488125" cy="27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25" y="622350"/>
            <a:ext cx="6000826" cy="40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" type="body"/>
          </p:nvPr>
        </p:nvSpPr>
        <p:spPr>
          <a:xfrm>
            <a:off x="6636450" y="769075"/>
            <a:ext cx="1864200" cy="31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400"/>
              <a:t>결재 내역을 클릭하면 나오는 상세 정보로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물품 및 수량이 List 형태로 보여집니다.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900375" y="721675"/>
            <a:ext cx="1864200" cy="31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ko" sz="1400"/>
              <a:t>매출 관리자 버튼을 클릭하면 나오는 다이얼로그로써 결재가 완료 되면 결재금액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ko" sz="1400"/>
              <a:t>및 결재 날짜가 추가 됩니다.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ko" sz="1400"/>
              <a:t>리스트는 오늘 날짜 기준으로 출력됩니다.</a:t>
            </a:r>
          </a:p>
          <a:p>
            <a:pPr indent="8699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716975" y="635325"/>
            <a:ext cx="1864200" cy="31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ko" sz="1400"/>
              <a:t>계산 버튼을 클릭하면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ko" sz="1400"/>
              <a:t>나오는 다이얼로그로써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ko" sz="1400"/>
              <a:t>현금 금액을 입력하고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ko" sz="1400"/>
              <a:t>거스름돈을 확인후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ko" sz="1400"/>
              <a:t>계산을 합니다.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31625" y="146575"/>
            <a:ext cx="8520600" cy="41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뷰 구현 내용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690075" y="688625"/>
            <a:ext cx="3986400" cy="31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400"/>
              <a:t>PosJFrame 클래스의 인스턴스 및 메소드 입니다.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JFrame을 상속 받고 인스턴스로 결재 다이얼로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그 , 구매 내역 다이얼로그 등이 있습니다.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메소드로 화면 갱신해주는 invalidData 라는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함수를 만들었습니다.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650" y="688624"/>
            <a:ext cx="2187525" cy="411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31625" y="146575"/>
            <a:ext cx="8520600" cy="41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뷰 구현 내용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690075" y="688625"/>
            <a:ext cx="4064100" cy="37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400"/>
              <a:t>PaymentJDialog</a:t>
            </a:r>
            <a:r>
              <a:rPr lang="ko" sz="1400"/>
              <a:t> 클래스의 인스턴스 및 메소드 입니다.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JDialog을 상속 받습니다.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메소드로 init() 을 통해서 초기화 한후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Frame 에서 setVisible(true) 를 통해 창을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활성화 시킵니다.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SetParnt로 PostFrame을 설정하여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PostFrame 데이터를 가지고 올 수 있습니다.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24" y="769050"/>
            <a:ext cx="2109725" cy="40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146575"/>
            <a:ext cx="8520600" cy="41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뷰 구현 내용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690075" y="688625"/>
            <a:ext cx="3944100" cy="346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400"/>
              <a:t>Admin</a:t>
            </a:r>
            <a:r>
              <a:rPr lang="ko" sz="1400"/>
              <a:t>JDialog 클래스의 인스턴스 및 메소드 입니다.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JDialog을 상속 받습니다.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메소드로 init() 을 통해서 데이터를 초기화한 후에 Frame 에서 setVisible(true) 를 통해 창을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활성화 시킵니다.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mouseClicked 이벤트를 통해서 해당 rows를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더블클릭할 경우 구매 상세 다이얼로그를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보여 줍니다.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23950"/>
            <a:ext cx="2285306" cy="42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