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902"/>
    <a:srgbClr val="008901"/>
    <a:srgbClr val="8C0809"/>
    <a:srgbClr val="F21011"/>
    <a:srgbClr val="F78B1F"/>
    <a:srgbClr val="F7941D"/>
    <a:srgbClr val="005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A931A-31C1-405D-9783-2A1689470707}" v="24" dt="2022-12-13T09:09:1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://localhost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70B3825-22E6-335D-6323-F148E277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7" y="260174"/>
            <a:ext cx="1180124" cy="69103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9661D40-2FAE-92EC-CCB9-A1E37C55CFD4}"/>
              </a:ext>
            </a:extLst>
          </p:cNvPr>
          <p:cNvCxnSpPr/>
          <p:nvPr/>
        </p:nvCxnSpPr>
        <p:spPr>
          <a:xfrm>
            <a:off x="-37122" y="1135184"/>
            <a:ext cx="12227168" cy="84015"/>
          </a:xfrm>
          <a:prstGeom prst="straightConnector1">
            <a:avLst/>
          </a:prstGeom>
          <a:ln w="28575">
            <a:solidFill>
              <a:srgbClr val="00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6C13844-30E6-7682-0E5D-EC55A12D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410" y="156947"/>
            <a:ext cx="1856531" cy="879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C12FAE-E7DE-AC5F-E388-02F655CB35BD}"/>
              </a:ext>
            </a:extLst>
          </p:cNvPr>
          <p:cNvSpPr/>
          <p:nvPr/>
        </p:nvSpPr>
        <p:spPr>
          <a:xfrm>
            <a:off x="0" y="5810864"/>
            <a:ext cx="12192000" cy="1047135"/>
          </a:xfrm>
          <a:prstGeom prst="rect">
            <a:avLst/>
          </a:prstGeom>
          <a:solidFill>
            <a:srgbClr val="F7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Roboto Black" panose="02000000000000000000" pitchFamily="2" charset="0"/>
                <a:ea typeface="Roboto Black" panose="02000000000000000000" pitchFamily="2" charset="0"/>
              </a:rPr>
              <a:t>PROJETO INTEGRADOR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1F20CA-F3A8-441B-9533-79D8C0C9214A}"/>
              </a:ext>
            </a:extLst>
          </p:cNvPr>
          <p:cNvSpPr/>
          <p:nvPr/>
        </p:nvSpPr>
        <p:spPr>
          <a:xfrm>
            <a:off x="3688778" y="412643"/>
            <a:ext cx="502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Programador de Sistemas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C3F2ECB-A067-4A24-A2D7-ADEEFD3E9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" t="1913" r="1835" b="2061"/>
          <a:stretch>
            <a:fillRect/>
          </a:stretch>
        </p:blipFill>
        <p:spPr>
          <a:xfrm>
            <a:off x="3481632" y="1651820"/>
            <a:ext cx="5116677" cy="3760838"/>
          </a:xfrm>
          <a:custGeom>
            <a:avLst/>
            <a:gdLst>
              <a:gd name="connsiteX0" fmla="*/ 572740 w 4675239"/>
              <a:gd name="connsiteY0" fmla="*/ 0 h 3436374"/>
              <a:gd name="connsiteX1" fmla="*/ 4102499 w 4675239"/>
              <a:gd name="connsiteY1" fmla="*/ 0 h 3436374"/>
              <a:gd name="connsiteX2" fmla="*/ 4675239 w 4675239"/>
              <a:gd name="connsiteY2" fmla="*/ 572740 h 3436374"/>
              <a:gd name="connsiteX3" fmla="*/ 4675239 w 4675239"/>
              <a:gd name="connsiteY3" fmla="*/ 2863634 h 3436374"/>
              <a:gd name="connsiteX4" fmla="*/ 4102499 w 4675239"/>
              <a:gd name="connsiteY4" fmla="*/ 3436374 h 3436374"/>
              <a:gd name="connsiteX5" fmla="*/ 572740 w 4675239"/>
              <a:gd name="connsiteY5" fmla="*/ 3436374 h 3436374"/>
              <a:gd name="connsiteX6" fmla="*/ 0 w 4675239"/>
              <a:gd name="connsiteY6" fmla="*/ 2863634 h 3436374"/>
              <a:gd name="connsiteX7" fmla="*/ 0 w 4675239"/>
              <a:gd name="connsiteY7" fmla="*/ 572740 h 3436374"/>
              <a:gd name="connsiteX8" fmla="*/ 572740 w 4675239"/>
              <a:gd name="connsiteY8" fmla="*/ 0 h 343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5239" h="3436374">
                <a:moveTo>
                  <a:pt x="572740" y="0"/>
                </a:moveTo>
                <a:lnTo>
                  <a:pt x="4102499" y="0"/>
                </a:lnTo>
                <a:cubicBezTo>
                  <a:pt x="4418815" y="0"/>
                  <a:pt x="4675239" y="256424"/>
                  <a:pt x="4675239" y="572740"/>
                </a:cubicBezTo>
                <a:lnTo>
                  <a:pt x="4675239" y="2863634"/>
                </a:lnTo>
                <a:cubicBezTo>
                  <a:pt x="4675239" y="3179950"/>
                  <a:pt x="4418815" y="3436374"/>
                  <a:pt x="4102499" y="3436374"/>
                </a:cubicBezTo>
                <a:lnTo>
                  <a:pt x="572740" y="3436374"/>
                </a:lnTo>
                <a:cubicBezTo>
                  <a:pt x="256424" y="3436374"/>
                  <a:pt x="0" y="3179950"/>
                  <a:pt x="0" y="2863634"/>
                </a:cubicBezTo>
                <a:lnTo>
                  <a:pt x="0" y="572740"/>
                </a:lnTo>
                <a:cubicBezTo>
                  <a:pt x="0" y="256424"/>
                  <a:pt x="256424" y="0"/>
                  <a:pt x="57274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354211E-AFB7-F140-3699-8DF5F38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51" y="-3687704"/>
            <a:ext cx="5937738" cy="308174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70B3825-22E6-335D-6323-F148E277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260174"/>
            <a:ext cx="1180124" cy="69103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9661D40-2FAE-92EC-CCB9-A1E37C55CFD4}"/>
              </a:ext>
            </a:extLst>
          </p:cNvPr>
          <p:cNvCxnSpPr/>
          <p:nvPr/>
        </p:nvCxnSpPr>
        <p:spPr>
          <a:xfrm>
            <a:off x="-37122" y="1135184"/>
            <a:ext cx="12227168" cy="84015"/>
          </a:xfrm>
          <a:prstGeom prst="straightConnector1">
            <a:avLst/>
          </a:prstGeom>
          <a:ln w="28575">
            <a:solidFill>
              <a:srgbClr val="00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6C13844-30E6-7682-0E5D-EC55A12D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410" y="156947"/>
            <a:ext cx="1856531" cy="879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C12FAE-E7DE-AC5F-E388-02F655CB35BD}"/>
              </a:ext>
            </a:extLst>
          </p:cNvPr>
          <p:cNvSpPr/>
          <p:nvPr/>
        </p:nvSpPr>
        <p:spPr>
          <a:xfrm>
            <a:off x="0" y="6415548"/>
            <a:ext cx="12192000" cy="442451"/>
          </a:xfrm>
          <a:prstGeom prst="rect">
            <a:avLst/>
          </a:prstGeom>
          <a:solidFill>
            <a:srgbClr val="F7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PROJETO INTEGRADOR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1F20CA-F3A8-441B-9533-79D8C0C9214A}"/>
              </a:ext>
            </a:extLst>
          </p:cNvPr>
          <p:cNvSpPr/>
          <p:nvPr/>
        </p:nvSpPr>
        <p:spPr>
          <a:xfrm>
            <a:off x="3688778" y="412643"/>
            <a:ext cx="502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Programador de Sistemas</a:t>
            </a:r>
          </a:p>
        </p:txBody>
      </p:sp>
      <p:pic>
        <p:nvPicPr>
          <p:cNvPr id="1026" name="Picture 2" descr="Flowgorithm Tutorial - TestingDocs.com">
            <a:extLst>
              <a:ext uri="{FF2B5EF4-FFF2-40B4-BE49-F238E27FC236}">
                <a16:creationId xmlns:a16="http://schemas.microsoft.com/office/drawing/2014/main" id="{7D2FAC81-532A-421D-BE5B-DB06E402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2" y="2431754"/>
            <a:ext cx="2934929" cy="240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F214245-1262-4EA0-AFAE-14151720C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026" y="1309503"/>
            <a:ext cx="343900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354211E-AFB7-F140-3699-8DF5F38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51" y="-3687704"/>
            <a:ext cx="5937738" cy="308174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70B3825-22E6-335D-6323-F148E277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260174"/>
            <a:ext cx="1180124" cy="69103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9661D40-2FAE-92EC-CCB9-A1E37C55CFD4}"/>
              </a:ext>
            </a:extLst>
          </p:cNvPr>
          <p:cNvCxnSpPr/>
          <p:nvPr/>
        </p:nvCxnSpPr>
        <p:spPr>
          <a:xfrm>
            <a:off x="-37122" y="1135184"/>
            <a:ext cx="12227168" cy="84015"/>
          </a:xfrm>
          <a:prstGeom prst="straightConnector1">
            <a:avLst/>
          </a:prstGeom>
          <a:ln w="28575">
            <a:solidFill>
              <a:srgbClr val="00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6C13844-30E6-7682-0E5D-EC55A12D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410" y="156947"/>
            <a:ext cx="1856531" cy="879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C12FAE-E7DE-AC5F-E388-02F655CB35BD}"/>
              </a:ext>
            </a:extLst>
          </p:cNvPr>
          <p:cNvSpPr/>
          <p:nvPr/>
        </p:nvSpPr>
        <p:spPr>
          <a:xfrm>
            <a:off x="0" y="6415548"/>
            <a:ext cx="12192000" cy="442451"/>
          </a:xfrm>
          <a:prstGeom prst="rect">
            <a:avLst/>
          </a:prstGeom>
          <a:solidFill>
            <a:srgbClr val="F7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PROJETO INTEGRADOR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1F20CA-F3A8-441B-9533-79D8C0C9214A}"/>
              </a:ext>
            </a:extLst>
          </p:cNvPr>
          <p:cNvSpPr/>
          <p:nvPr/>
        </p:nvSpPr>
        <p:spPr>
          <a:xfrm>
            <a:off x="3688778" y="412643"/>
            <a:ext cx="502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Programador de Sistemas</a:t>
            </a:r>
          </a:p>
        </p:txBody>
      </p:sp>
      <p:pic>
        <p:nvPicPr>
          <p:cNvPr id="2050" name="Picture 2" descr="PHP – Wikipédia, a enciclopédia livre">
            <a:extLst>
              <a:ext uri="{FF2B5EF4-FFF2-40B4-BE49-F238E27FC236}">
                <a16:creationId xmlns:a16="http://schemas.microsoft.com/office/drawing/2014/main" id="{40B7EC19-AE01-4E2E-9CB3-845BA2AB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7" y="1938014"/>
            <a:ext cx="2307816" cy="124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– Wikipédia, a enciclopédia livre">
            <a:extLst>
              <a:ext uri="{FF2B5EF4-FFF2-40B4-BE49-F238E27FC236}">
                <a16:creationId xmlns:a16="http://schemas.microsoft.com/office/drawing/2014/main" id="{D819B6B6-F7DF-4280-8F96-0A9EBAC8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90" y="1826343"/>
            <a:ext cx="1302620" cy="13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cheiro:Bootstrap logo.svg – Wikipédia, a enciclopédia livre">
            <a:extLst>
              <a:ext uri="{FF2B5EF4-FFF2-40B4-BE49-F238E27FC236}">
                <a16:creationId xmlns:a16="http://schemas.microsoft.com/office/drawing/2014/main" id="{0C943D75-4C25-4D46-951B-4992BD5E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948" y="4159045"/>
            <a:ext cx="1525351" cy="121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CSS3 and HTML5 logos and wordmarks.svg - Wikimedia Commons">
            <a:extLst>
              <a:ext uri="{FF2B5EF4-FFF2-40B4-BE49-F238E27FC236}">
                <a16:creationId xmlns:a16="http://schemas.microsoft.com/office/drawing/2014/main" id="{A8223AC9-E8AC-4E97-8FBD-BAA2190C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0" y="3805852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araterísticas | PHP Tools for Visual Studio and VS Code by DEVSENSE">
            <a:extLst>
              <a:ext uri="{FF2B5EF4-FFF2-40B4-BE49-F238E27FC236}">
                <a16:creationId xmlns:a16="http://schemas.microsoft.com/office/drawing/2014/main" id="{5F2FE168-4AA1-4BCF-B393-CD9BF1BF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93" y="1637070"/>
            <a:ext cx="7123473" cy="407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4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354211E-AFB7-F140-3699-8DF5F38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51" y="-3687704"/>
            <a:ext cx="5937738" cy="308174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70B3825-22E6-335D-6323-F148E277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260174"/>
            <a:ext cx="1180124" cy="69103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9661D40-2FAE-92EC-CCB9-A1E37C55CFD4}"/>
              </a:ext>
            </a:extLst>
          </p:cNvPr>
          <p:cNvCxnSpPr/>
          <p:nvPr/>
        </p:nvCxnSpPr>
        <p:spPr>
          <a:xfrm>
            <a:off x="-37122" y="1135184"/>
            <a:ext cx="12227168" cy="84015"/>
          </a:xfrm>
          <a:prstGeom prst="straightConnector1">
            <a:avLst/>
          </a:prstGeom>
          <a:ln w="28575">
            <a:solidFill>
              <a:srgbClr val="00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6C13844-30E6-7682-0E5D-EC55A12D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410" y="156947"/>
            <a:ext cx="1856531" cy="879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C12FAE-E7DE-AC5F-E388-02F655CB35BD}"/>
              </a:ext>
            </a:extLst>
          </p:cNvPr>
          <p:cNvSpPr/>
          <p:nvPr/>
        </p:nvSpPr>
        <p:spPr>
          <a:xfrm>
            <a:off x="0" y="6415548"/>
            <a:ext cx="12192000" cy="442451"/>
          </a:xfrm>
          <a:prstGeom prst="rect">
            <a:avLst/>
          </a:prstGeom>
          <a:solidFill>
            <a:srgbClr val="F7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PROJETO INTEGRADOR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1F20CA-F3A8-441B-9533-79D8C0C9214A}"/>
              </a:ext>
            </a:extLst>
          </p:cNvPr>
          <p:cNvSpPr/>
          <p:nvPr/>
        </p:nvSpPr>
        <p:spPr>
          <a:xfrm>
            <a:off x="3688778" y="412643"/>
            <a:ext cx="502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Programador de Sistemas</a:t>
            </a:r>
          </a:p>
        </p:txBody>
      </p:sp>
      <p:pic>
        <p:nvPicPr>
          <p:cNvPr id="3074" name="Picture 2" descr="GitHub: o que é e qual sua importância?">
            <a:extLst>
              <a:ext uri="{FF2B5EF4-FFF2-40B4-BE49-F238E27FC236}">
                <a16:creationId xmlns:a16="http://schemas.microsoft.com/office/drawing/2014/main" id="{B03F021D-1697-494E-B166-68894577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0" y="1571779"/>
            <a:ext cx="2362506" cy="13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 – Sistema de controle de versões distribuído – Fernando Jorge Mota">
            <a:extLst>
              <a:ext uri="{FF2B5EF4-FFF2-40B4-BE49-F238E27FC236}">
                <a16:creationId xmlns:a16="http://schemas.microsoft.com/office/drawing/2014/main" id="{DD1D36E7-BE4C-4523-BE89-6D80A499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21" y="1817329"/>
            <a:ext cx="2198124" cy="9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kefile git add commit push github All in One command | by Panjeh | Medium">
            <a:extLst>
              <a:ext uri="{FF2B5EF4-FFF2-40B4-BE49-F238E27FC236}">
                <a16:creationId xmlns:a16="http://schemas.microsoft.com/office/drawing/2014/main" id="{B8A91AF9-F599-4F31-B199-A64BDF99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92" y="1801943"/>
            <a:ext cx="3941044" cy="207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sual Studio Code - YouTube">
            <a:extLst>
              <a:ext uri="{FF2B5EF4-FFF2-40B4-BE49-F238E27FC236}">
                <a16:creationId xmlns:a16="http://schemas.microsoft.com/office/drawing/2014/main" id="{C4E25CA8-26CB-4194-AC5B-E257D4FB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42" y="3065208"/>
            <a:ext cx="1848310" cy="18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esenvolvimento Web: Apresentamos o XAMPP – Blog – Esolute Brasil">
            <a:extLst>
              <a:ext uri="{FF2B5EF4-FFF2-40B4-BE49-F238E27FC236}">
                <a16:creationId xmlns:a16="http://schemas.microsoft.com/office/drawing/2014/main" id="{08E5AC40-CCA4-448A-B0AE-E7466B86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34" y="315984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O que é e como usar o MySQL? | TechTudo">
            <a:extLst>
              <a:ext uri="{FF2B5EF4-FFF2-40B4-BE49-F238E27FC236}">
                <a16:creationId xmlns:a16="http://schemas.microsoft.com/office/drawing/2014/main" id="{E1AB5406-4CAA-4F72-A0BD-574F5350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1" y="4911213"/>
            <a:ext cx="2107120" cy="10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2702F9-90B8-4524-933D-CB0599F5F2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522" y="4338857"/>
            <a:ext cx="449642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354211E-AFB7-F140-3699-8DF5F38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51" y="-3687704"/>
            <a:ext cx="5937738" cy="308174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70B3825-22E6-335D-6323-F148E277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260174"/>
            <a:ext cx="1180124" cy="69103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9661D40-2FAE-92EC-CCB9-A1E37C55CFD4}"/>
              </a:ext>
            </a:extLst>
          </p:cNvPr>
          <p:cNvCxnSpPr/>
          <p:nvPr/>
        </p:nvCxnSpPr>
        <p:spPr>
          <a:xfrm>
            <a:off x="-37122" y="1135184"/>
            <a:ext cx="12227168" cy="84015"/>
          </a:xfrm>
          <a:prstGeom prst="straightConnector1">
            <a:avLst/>
          </a:prstGeom>
          <a:ln w="28575">
            <a:solidFill>
              <a:srgbClr val="00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6C13844-30E6-7682-0E5D-EC55A12D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410" y="156947"/>
            <a:ext cx="1856531" cy="879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C12FAE-E7DE-AC5F-E388-02F655CB35BD}"/>
              </a:ext>
            </a:extLst>
          </p:cNvPr>
          <p:cNvSpPr/>
          <p:nvPr/>
        </p:nvSpPr>
        <p:spPr>
          <a:xfrm>
            <a:off x="0" y="6415548"/>
            <a:ext cx="12192000" cy="442451"/>
          </a:xfrm>
          <a:prstGeom prst="rect">
            <a:avLst/>
          </a:prstGeom>
          <a:solidFill>
            <a:srgbClr val="F7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PROJETO INTEGRADOR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1F20CA-F3A8-441B-9533-79D8C0C9214A}"/>
              </a:ext>
            </a:extLst>
          </p:cNvPr>
          <p:cNvSpPr/>
          <p:nvPr/>
        </p:nvSpPr>
        <p:spPr>
          <a:xfrm>
            <a:off x="3688778" y="412643"/>
            <a:ext cx="502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Programador de Sistemas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D25005-9EFB-4790-B501-D41D647E5C9F}"/>
              </a:ext>
            </a:extLst>
          </p:cNvPr>
          <p:cNvSpPr txBox="1"/>
          <p:nvPr/>
        </p:nvSpPr>
        <p:spPr>
          <a:xfrm>
            <a:off x="6725265" y="3259394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8C080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 problema ....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A0C6E9-D2FB-4570-A3D7-E1128742B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311" y="1748153"/>
            <a:ext cx="2748423" cy="41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354211E-AFB7-F140-3699-8DF5F38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51" y="-3687704"/>
            <a:ext cx="5937738" cy="308174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70B3825-22E6-335D-6323-F148E277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260174"/>
            <a:ext cx="1180124" cy="69103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9661D40-2FAE-92EC-CCB9-A1E37C55CFD4}"/>
              </a:ext>
            </a:extLst>
          </p:cNvPr>
          <p:cNvCxnSpPr/>
          <p:nvPr/>
        </p:nvCxnSpPr>
        <p:spPr>
          <a:xfrm>
            <a:off x="-37122" y="1135184"/>
            <a:ext cx="12227168" cy="84015"/>
          </a:xfrm>
          <a:prstGeom prst="straightConnector1">
            <a:avLst/>
          </a:prstGeom>
          <a:ln w="28575">
            <a:solidFill>
              <a:srgbClr val="005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Logotipo&#10;&#10;Descrição gerada automaticamente">
            <a:extLst>
              <a:ext uri="{FF2B5EF4-FFF2-40B4-BE49-F238E27FC236}">
                <a16:creationId xmlns:a16="http://schemas.microsoft.com/office/drawing/2014/main" id="{36C13844-30E6-7682-0E5D-EC55A12D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410" y="156947"/>
            <a:ext cx="1856531" cy="879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C12FAE-E7DE-AC5F-E388-02F655CB35BD}"/>
              </a:ext>
            </a:extLst>
          </p:cNvPr>
          <p:cNvSpPr/>
          <p:nvPr/>
        </p:nvSpPr>
        <p:spPr>
          <a:xfrm>
            <a:off x="0" y="6415548"/>
            <a:ext cx="12192000" cy="442451"/>
          </a:xfrm>
          <a:prstGeom prst="rect">
            <a:avLst/>
          </a:prstGeom>
          <a:solidFill>
            <a:srgbClr val="F7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PROJETO INTEGRADOR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1F20CA-F3A8-441B-9533-79D8C0C9214A}"/>
              </a:ext>
            </a:extLst>
          </p:cNvPr>
          <p:cNvSpPr/>
          <p:nvPr/>
        </p:nvSpPr>
        <p:spPr>
          <a:xfrm>
            <a:off x="3688778" y="412643"/>
            <a:ext cx="5020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Programador de Sistemas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D25005-9EFB-4790-B501-D41D647E5C9F}"/>
              </a:ext>
            </a:extLst>
          </p:cNvPr>
          <p:cNvSpPr txBox="1"/>
          <p:nvPr/>
        </p:nvSpPr>
        <p:spPr>
          <a:xfrm>
            <a:off x="6725265" y="3259394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58902"/>
                </a:solidFill>
                <a:latin typeface="Roboto Black" panose="02000000000000000000" pitchFamily="2" charset="0"/>
                <a:ea typeface="Roboto Black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solução ...</a:t>
            </a:r>
            <a:endParaRPr lang="pt-BR" sz="4000" dirty="0">
              <a:solidFill>
                <a:srgbClr val="05890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A3A9C9-CEB2-4440-9144-C31322524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680" y="2380944"/>
            <a:ext cx="3224797" cy="30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8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Danielly Waneska Cavalcante de Oliveira</cp:lastModifiedBy>
  <cp:revision>29</cp:revision>
  <dcterms:created xsi:type="dcterms:W3CDTF">2022-12-13T09:04:38Z</dcterms:created>
  <dcterms:modified xsi:type="dcterms:W3CDTF">2022-12-13T14:50:05Z</dcterms:modified>
</cp:coreProperties>
</file>