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65CC5-2E1D-4621-81D4-3990E6CA3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Componentes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13F61-2AEC-477B-8634-491E439A1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JDesktopPane</a:t>
            </a:r>
            <a:endParaRPr lang="es-MX" dirty="0"/>
          </a:p>
          <a:p>
            <a:r>
              <a:rPr lang="es-MX" dirty="0" err="1"/>
              <a:t>JInternalFrame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4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2D141-4AB8-4A3A-A35C-9B1E46F1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 err="1"/>
              <a:t>JDesktopPane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4C006-2378-4E4A-AC53-2E2B158D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 principal función es contener </a:t>
            </a:r>
            <a:r>
              <a:rPr lang="es-MX" dirty="0" err="1"/>
              <a:t>multiples</a:t>
            </a:r>
            <a:r>
              <a:rPr lang="es-MX" dirty="0"/>
              <a:t> </a:t>
            </a:r>
            <a:r>
              <a:rPr lang="es-MX" dirty="0" err="1"/>
              <a:t>JInternalFrame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Se construye con </a:t>
            </a:r>
            <a:r>
              <a:rPr lang="es-MX" dirty="0" err="1"/>
              <a:t>JDesktopPane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JInternalFrame</a:t>
            </a:r>
            <a:r>
              <a:rPr lang="es-MX" dirty="0"/>
              <a:t>[]	</a:t>
            </a:r>
            <a:r>
              <a:rPr lang="es-MX" dirty="0" err="1"/>
              <a:t>getAllFrames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34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8BCBC-3C0D-4602-8BAC-EA9F2E6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JI</a:t>
            </a:r>
            <a:r>
              <a:rPr lang="es-MX" cap="none" dirty="0" err="1"/>
              <a:t>nternalFrame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521A8-B3D4-47B2-83EA-B38B437B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usa para cargar </a:t>
            </a:r>
            <a:r>
              <a:rPr lang="es-MX" dirty="0" err="1"/>
              <a:t>frames</a:t>
            </a:r>
            <a:r>
              <a:rPr lang="es-MX" dirty="0"/>
              <a:t> dentro de un </a:t>
            </a:r>
            <a:r>
              <a:rPr lang="es-MX" dirty="0" err="1"/>
              <a:t>JDesktopPane</a:t>
            </a:r>
            <a:r>
              <a:rPr lang="es-MX" dirty="0"/>
              <a:t>, como cargar </a:t>
            </a:r>
            <a:r>
              <a:rPr lang="es-MX" dirty="0" err="1"/>
              <a:t>multiples</a:t>
            </a:r>
            <a:r>
              <a:rPr lang="es-MX" dirty="0"/>
              <a:t> </a:t>
            </a:r>
            <a:r>
              <a:rPr lang="es-MX" dirty="0" err="1"/>
              <a:t>Jframe</a:t>
            </a:r>
            <a:r>
              <a:rPr lang="es-MX" dirty="0"/>
              <a:t> dentro del </a:t>
            </a:r>
            <a:r>
              <a:rPr lang="es-MX" dirty="0" err="1"/>
              <a:t>Jframe</a:t>
            </a:r>
            <a:r>
              <a:rPr lang="es-MX" dirty="0"/>
              <a:t> principal</a:t>
            </a:r>
          </a:p>
          <a:p>
            <a:pPr marL="0" indent="0">
              <a:buNone/>
            </a:pPr>
            <a:r>
              <a:rPr lang="es-MX" dirty="0" err="1"/>
              <a:t>JInternalFrame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err="1"/>
              <a:t>JInternalFrame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title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JDesktopPane</a:t>
            </a:r>
            <a:r>
              <a:rPr lang="es-MX" dirty="0"/>
              <a:t>	</a:t>
            </a:r>
            <a:r>
              <a:rPr lang="es-MX" dirty="0" err="1"/>
              <a:t>getDesktopPane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	              </a:t>
            </a:r>
            <a:r>
              <a:rPr lang="es-MX" dirty="0" err="1"/>
              <a:t>doDefaultCloseAction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5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732352-2C1E-486D-A292-04CDA4AB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31" y="665734"/>
            <a:ext cx="8864337" cy="55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287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55</TotalTime>
  <Words>57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Componentes</vt:lpstr>
      <vt:lpstr>JDesktopPane</vt:lpstr>
      <vt:lpstr>JInternalFrame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</dc:title>
  <dc:creator>Alfredo Castrellón</dc:creator>
  <cp:lastModifiedBy>Alfredo Castrellón</cp:lastModifiedBy>
  <cp:revision>4</cp:revision>
  <dcterms:created xsi:type="dcterms:W3CDTF">2020-03-24T10:08:24Z</dcterms:created>
  <dcterms:modified xsi:type="dcterms:W3CDTF">2020-03-24T11:04:20Z</dcterms:modified>
</cp:coreProperties>
</file>