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>
        <p:scale>
          <a:sx n="95" d="100"/>
          <a:sy n="95" d="100"/>
        </p:scale>
        <p:origin x="113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BD64-CA17-41D0-AEF7-4DFD008F5095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AF8CC4E7-56B1-4002-9BB5-53A0D4419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33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BD64-CA17-41D0-AEF7-4DFD008F5095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C4E7-56B1-4002-9BB5-53A0D4419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51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BD64-CA17-41D0-AEF7-4DFD008F5095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C4E7-56B1-4002-9BB5-53A0D4419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01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BD64-CA17-41D0-AEF7-4DFD008F5095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C4E7-56B1-4002-9BB5-53A0D4419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50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B92BD64-CA17-41D0-AEF7-4DFD008F5095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F8CC4E7-56B1-4002-9BB5-53A0D4419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47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BD64-CA17-41D0-AEF7-4DFD008F5095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C4E7-56B1-4002-9BB5-53A0D4419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3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BD64-CA17-41D0-AEF7-4DFD008F5095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C4E7-56B1-4002-9BB5-53A0D4419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30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BD64-CA17-41D0-AEF7-4DFD008F5095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C4E7-56B1-4002-9BB5-53A0D4419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8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BD64-CA17-41D0-AEF7-4DFD008F5095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C4E7-56B1-4002-9BB5-53A0D4419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80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BD64-CA17-41D0-AEF7-4DFD008F5095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C4E7-56B1-4002-9BB5-53A0D4419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60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B92BD64-CA17-41D0-AEF7-4DFD008F5095}" type="datetimeFigureOut">
              <a:rPr lang="es-MX" smtClean="0"/>
              <a:t>22/03/2020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C4E7-56B1-4002-9BB5-53A0D4419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988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B92BD64-CA17-41D0-AEF7-4DFD008F5095}" type="datetimeFigureOut">
              <a:rPr lang="es-MX" smtClean="0"/>
              <a:t>22/03/2020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F8CC4E7-56B1-4002-9BB5-53A0D4419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4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ocs.oracle.com/javase/8/docs/api/javax/swing/JDialog.htm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cortadas 3">
            <a:extLst>
              <a:ext uri="{FF2B5EF4-FFF2-40B4-BE49-F238E27FC236}">
                <a16:creationId xmlns:a16="http://schemas.microsoft.com/office/drawing/2014/main" id="{9F19F2A5-DA09-4EC2-AA4D-772E9DA5293B}"/>
              </a:ext>
            </a:extLst>
          </p:cNvPr>
          <p:cNvSpPr/>
          <p:nvPr/>
        </p:nvSpPr>
        <p:spPr>
          <a:xfrm rot="10800000">
            <a:off x="3691156" y="4468031"/>
            <a:ext cx="4687768" cy="957746"/>
          </a:xfrm>
          <a:prstGeom prst="snip2SameRect">
            <a:avLst>
              <a:gd name="adj1" fmla="val 50000"/>
              <a:gd name="adj2" fmla="val 0"/>
            </a:avLst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139D6C-77B3-45CD-BD3A-B0077A72E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sz="8800" dirty="0"/>
              <a:t>COMPONENTES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5C7CF-5D0E-4616-B9AF-EA5C70FFE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2459" y="4466131"/>
            <a:ext cx="3747082" cy="1069848"/>
          </a:xfrm>
        </p:spPr>
        <p:txBody>
          <a:bodyPr>
            <a:normAutofit/>
          </a:bodyPr>
          <a:lstStyle/>
          <a:p>
            <a:pPr algn="ctr"/>
            <a:r>
              <a:rPr lang="es-MX" sz="60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JDialog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3E169F-CCFE-4668-9AC2-32112E2C6CD6}"/>
              </a:ext>
            </a:extLst>
          </p:cNvPr>
          <p:cNvSpPr txBox="1"/>
          <p:nvPr/>
        </p:nvSpPr>
        <p:spPr>
          <a:xfrm>
            <a:off x="3034602" y="5908431"/>
            <a:ext cx="6260124" cy="46166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AGUIRRE SALAZAR ALAN SAMUEL</a:t>
            </a:r>
          </a:p>
        </p:txBody>
      </p:sp>
    </p:spTree>
    <p:extLst>
      <p:ext uri="{BB962C8B-B14F-4D97-AF65-F5344CB8AC3E}">
        <p14:creationId xmlns:p14="http://schemas.microsoft.com/office/powerpoint/2010/main" val="2256965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1423D109-AAA7-4DCF-9368-E64FA353FD7A}"/>
              </a:ext>
            </a:extLst>
          </p:cNvPr>
          <p:cNvSpPr/>
          <p:nvPr/>
        </p:nvSpPr>
        <p:spPr>
          <a:xfrm>
            <a:off x="-10310" y="-11792"/>
            <a:ext cx="8350441" cy="6869791"/>
          </a:xfrm>
          <a:prstGeom prst="rect">
            <a:avLst/>
          </a:prstGeom>
          <a:ln w="7620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E9DAE3F-690B-4B4D-BE4C-FF1B53A81C10}"/>
              </a:ext>
            </a:extLst>
          </p:cNvPr>
          <p:cNvSpPr/>
          <p:nvPr/>
        </p:nvSpPr>
        <p:spPr>
          <a:xfrm>
            <a:off x="361741" y="641513"/>
            <a:ext cx="7636747" cy="550503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B27966-2FCD-4640-BAE8-EBA61D7043B4}"/>
              </a:ext>
            </a:extLst>
          </p:cNvPr>
          <p:cNvSpPr txBox="1"/>
          <p:nvPr/>
        </p:nvSpPr>
        <p:spPr>
          <a:xfrm>
            <a:off x="1205802" y="83862"/>
            <a:ext cx="5712720" cy="1080000"/>
          </a:xfrm>
          <a:prstGeom prst="flowChartManualInpu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JDialog</a:t>
            </a: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40A4A6-27A3-4281-92F8-AE559E063EA7}"/>
              </a:ext>
            </a:extLst>
          </p:cNvPr>
          <p:cNvSpPr txBox="1"/>
          <p:nvPr/>
        </p:nvSpPr>
        <p:spPr>
          <a:xfrm>
            <a:off x="874210" y="1332131"/>
            <a:ext cx="65515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Es un diálogo modal. Es una ventana que no va a ceder el “foco” a ninguna otra aplicación hasta que se produzca una determinada acción sobre él. 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Podría decirse que siempre un JDialog es hijo de un objeto hijo de la clase </a:t>
            </a:r>
            <a:r>
              <a:rPr lang="es-MX" sz="2400" dirty="0" err="1"/>
              <a:t>Window</a:t>
            </a:r>
            <a:r>
              <a:rPr lang="es-MX" sz="2400" dirty="0"/>
              <a:t>, por ejemplo Frame (JFrame), </a:t>
            </a:r>
            <a:r>
              <a:rPr lang="es-MX" sz="2400" dirty="0" err="1"/>
              <a:t>JWindow</a:t>
            </a:r>
            <a:r>
              <a:rPr lang="es-MX" sz="2400" dirty="0"/>
              <a:t> y </a:t>
            </a:r>
            <a:r>
              <a:rPr lang="es-MX" sz="2400" dirty="0" err="1"/>
              <a:t>Dialog</a:t>
            </a:r>
            <a:r>
              <a:rPr lang="es-MX" sz="2400" dirty="0"/>
              <a:t> (JDialog).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Un JDialog puede ser un “hijo” de otro JDialog.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884479E-5AAF-4CBD-8F01-7E8A7EFF1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" t="8351" r="4388" b="11377"/>
          <a:stretch/>
        </p:blipFill>
        <p:spPr>
          <a:xfrm>
            <a:off x="8797721" y="3394031"/>
            <a:ext cx="2861714" cy="26526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C407D99-6348-4D94-990A-619598BD4C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3" t="22711" r="67090" b="64248"/>
          <a:stretch/>
        </p:blipFill>
        <p:spPr>
          <a:xfrm>
            <a:off x="8797721" y="1492491"/>
            <a:ext cx="3032538" cy="13494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Diagrama de flujo: cinta perforada 13">
            <a:extLst>
              <a:ext uri="{FF2B5EF4-FFF2-40B4-BE49-F238E27FC236}">
                <a16:creationId xmlns:a16="http://schemas.microsoft.com/office/drawing/2014/main" id="{2A8E9970-918D-4BB3-99E9-29DD5D6BDB7A}"/>
              </a:ext>
            </a:extLst>
          </p:cNvPr>
          <p:cNvSpPr/>
          <p:nvPr/>
        </p:nvSpPr>
        <p:spPr>
          <a:xfrm>
            <a:off x="8997764" y="128960"/>
            <a:ext cx="2632452" cy="1071384"/>
          </a:xfrm>
          <a:prstGeom prst="flowChartPunchedTape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s-MX" sz="3600" b="1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“ORIGEN”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AC1B41-F4C1-46AD-80D4-99AE5459111A}"/>
              </a:ext>
            </a:extLst>
          </p:cNvPr>
          <p:cNvSpPr/>
          <p:nvPr/>
        </p:nvSpPr>
        <p:spPr>
          <a:xfrm>
            <a:off x="394513" y="6434303"/>
            <a:ext cx="7571202" cy="3385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https://docs.oracle.com/javase/8/docs/api/javax/swing/JDialog.html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24941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661CF00-9006-4109-9137-EA14FF795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25047EE-E718-49C3-9F59-51B84B29864A}"/>
              </a:ext>
            </a:extLst>
          </p:cNvPr>
          <p:cNvSpPr/>
          <p:nvPr/>
        </p:nvSpPr>
        <p:spPr>
          <a:xfrm>
            <a:off x="310966" y="281353"/>
            <a:ext cx="11405411" cy="6209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8F084D-B1EC-44E0-82AC-83DAF8CB9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" t="9524" r="5027" b="83150"/>
          <a:stretch/>
        </p:blipFill>
        <p:spPr>
          <a:xfrm>
            <a:off x="1225369" y="1487150"/>
            <a:ext cx="9741263" cy="83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E3A837E-AC17-4092-9B88-BC3FEF449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" t="16761" r="5027" b="66042"/>
          <a:stretch/>
        </p:blipFill>
        <p:spPr>
          <a:xfrm>
            <a:off x="1225368" y="2543908"/>
            <a:ext cx="9741263" cy="1957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D90100-DFEB-45F5-BDAF-A3EACE887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" t="34855" r="4836" b="51935"/>
          <a:stretch/>
        </p:blipFill>
        <p:spPr>
          <a:xfrm>
            <a:off x="1225367" y="4726074"/>
            <a:ext cx="9741263" cy="1503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A5535C9-FC17-4D9F-976C-10B7BBCEBEE2}"/>
              </a:ext>
            </a:extLst>
          </p:cNvPr>
          <p:cNvSpPr txBox="1"/>
          <p:nvPr/>
        </p:nvSpPr>
        <p:spPr>
          <a:xfrm>
            <a:off x="2009403" y="281353"/>
            <a:ext cx="8008536" cy="900000"/>
          </a:xfrm>
          <a:prstGeom prst="flowChartManualInpu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MÉTODOS HEREDADOS</a:t>
            </a:r>
          </a:p>
        </p:txBody>
      </p:sp>
    </p:spTree>
    <p:extLst>
      <p:ext uri="{BB962C8B-B14F-4D97-AF65-F5344CB8AC3E}">
        <p14:creationId xmlns:p14="http://schemas.microsoft.com/office/powerpoint/2010/main" val="349043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CF36C2-D56C-4DBA-86C5-DEF379804C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A2F9B3-F343-4C7A-A92E-5824930C5BF7}"/>
              </a:ext>
            </a:extLst>
          </p:cNvPr>
          <p:cNvSpPr/>
          <p:nvPr/>
        </p:nvSpPr>
        <p:spPr>
          <a:xfrm>
            <a:off x="310966" y="281353"/>
            <a:ext cx="11405411" cy="6209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81ED01B-FB00-4FC1-96D8-2563CFD12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" t="48889" r="4836" b="19278"/>
          <a:stretch/>
        </p:blipFill>
        <p:spPr>
          <a:xfrm>
            <a:off x="1225367" y="999811"/>
            <a:ext cx="9741263" cy="3624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1651499-0596-4FCC-8B6C-519A34711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" t="81855" r="5653" b="13291"/>
          <a:stretch/>
        </p:blipFill>
        <p:spPr>
          <a:xfrm>
            <a:off x="1268339" y="5134707"/>
            <a:ext cx="9655322" cy="552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01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223E426E-B3D7-4EFB-9537-324A47A9C7E3}"/>
              </a:ext>
            </a:extLst>
          </p:cNvPr>
          <p:cNvSpPr/>
          <p:nvPr/>
        </p:nvSpPr>
        <p:spPr>
          <a:xfrm>
            <a:off x="-1" y="-3978"/>
            <a:ext cx="8320035" cy="686197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85B5524-F8CF-43EC-A154-3352FDAD17C1}"/>
              </a:ext>
            </a:extLst>
          </p:cNvPr>
          <p:cNvSpPr/>
          <p:nvPr/>
        </p:nvSpPr>
        <p:spPr>
          <a:xfrm>
            <a:off x="921090" y="311505"/>
            <a:ext cx="6192000" cy="2602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D39ABD-B1D8-45CA-AD8F-17C30EE3087B}"/>
              </a:ext>
            </a:extLst>
          </p:cNvPr>
          <p:cNvSpPr txBox="1"/>
          <p:nvPr/>
        </p:nvSpPr>
        <p:spPr>
          <a:xfrm>
            <a:off x="125835" y="83890"/>
            <a:ext cx="2340528" cy="458629"/>
          </a:xfrm>
          <a:prstGeom prst="flowChartManualInp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CONSTRUCTORES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05445C-B3CF-42AA-BE51-5C4126BA127E}"/>
              </a:ext>
            </a:extLst>
          </p:cNvPr>
          <p:cNvSpPr txBox="1"/>
          <p:nvPr/>
        </p:nvSpPr>
        <p:spPr>
          <a:xfrm>
            <a:off x="1067751" y="605840"/>
            <a:ext cx="6666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600" dirty="0"/>
              <a:t>JDialog()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JDialog(Frame </a:t>
            </a:r>
            <a:r>
              <a:rPr lang="es-MX" sz="1600" dirty="0" err="1"/>
              <a:t>owner</a:t>
            </a:r>
            <a:r>
              <a:rPr lang="es-MX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JDialog(Frame </a:t>
            </a:r>
            <a:r>
              <a:rPr lang="es-MX" sz="1600" dirty="0" err="1"/>
              <a:t>owner</a:t>
            </a:r>
            <a:r>
              <a:rPr lang="es-MX" sz="1600" dirty="0"/>
              <a:t>, </a:t>
            </a:r>
            <a:r>
              <a:rPr lang="es-MX" sz="1600" dirty="0" err="1"/>
              <a:t>boolean</a:t>
            </a:r>
            <a:r>
              <a:rPr lang="es-MX" sz="1600" dirty="0"/>
              <a:t> modal)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JDialog(Frame </a:t>
            </a:r>
            <a:r>
              <a:rPr lang="es-MX" sz="1600" dirty="0" err="1"/>
              <a:t>owner</a:t>
            </a:r>
            <a:r>
              <a:rPr lang="es-MX" sz="1600" dirty="0"/>
              <a:t>, </a:t>
            </a:r>
            <a:r>
              <a:rPr lang="es-MX" sz="1600" dirty="0" err="1"/>
              <a:t>String</a:t>
            </a:r>
            <a:r>
              <a:rPr lang="es-MX" sz="1600" dirty="0"/>
              <a:t> </a:t>
            </a:r>
            <a:r>
              <a:rPr lang="es-MX" sz="1600" dirty="0" err="1"/>
              <a:t>title</a:t>
            </a:r>
            <a:r>
              <a:rPr lang="es-MX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JDialog(Frame </a:t>
            </a:r>
            <a:r>
              <a:rPr lang="es-MX" sz="1600" dirty="0" err="1"/>
              <a:t>owner</a:t>
            </a:r>
            <a:r>
              <a:rPr lang="es-MX" sz="1600" dirty="0"/>
              <a:t>, </a:t>
            </a:r>
            <a:r>
              <a:rPr lang="es-MX" sz="1600" dirty="0" err="1"/>
              <a:t>String</a:t>
            </a:r>
            <a:r>
              <a:rPr lang="es-MX" sz="1600" dirty="0"/>
              <a:t> </a:t>
            </a:r>
            <a:r>
              <a:rPr lang="es-MX" sz="1600" dirty="0" err="1"/>
              <a:t>title</a:t>
            </a:r>
            <a:r>
              <a:rPr lang="es-MX" sz="1600" dirty="0"/>
              <a:t>, </a:t>
            </a:r>
            <a:r>
              <a:rPr lang="es-MX" sz="1600" dirty="0" err="1"/>
              <a:t>boolean</a:t>
            </a:r>
            <a:r>
              <a:rPr lang="es-MX" sz="1600" dirty="0"/>
              <a:t> modal)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B882F61-BE7E-41BD-B89B-1C1B4A3893D7}"/>
              </a:ext>
            </a:extLst>
          </p:cNvPr>
          <p:cNvSpPr/>
          <p:nvPr/>
        </p:nvSpPr>
        <p:spPr>
          <a:xfrm>
            <a:off x="921090" y="3564862"/>
            <a:ext cx="6192000" cy="2981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79D430-E4C1-422E-9923-FF4D8628DBBF}"/>
              </a:ext>
            </a:extLst>
          </p:cNvPr>
          <p:cNvSpPr txBox="1"/>
          <p:nvPr/>
        </p:nvSpPr>
        <p:spPr>
          <a:xfrm>
            <a:off x="125835" y="3267285"/>
            <a:ext cx="2627414" cy="458629"/>
          </a:xfrm>
          <a:prstGeom prst="flowChartManualInp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ALGUNOS MÉTODOS</a:t>
            </a:r>
          </a:p>
        </p:txBody>
      </p:sp>
      <p:pic>
        <p:nvPicPr>
          <p:cNvPr id="8" name="Picture 2" descr="An informational dialog requires minimal code">
            <a:extLst>
              <a:ext uri="{FF2B5EF4-FFF2-40B4-BE49-F238E27FC236}">
                <a16:creationId xmlns:a16="http://schemas.microsoft.com/office/drawing/2014/main" id="{16EAFA7F-3B36-4561-BBF7-E16E54B4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26" y="959657"/>
            <a:ext cx="2187601" cy="99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Yes/No/Cancel (in different words); showOptionDialog">
            <a:extLst>
              <a:ext uri="{FF2B5EF4-FFF2-40B4-BE49-F238E27FC236}">
                <a16:creationId xmlns:a16="http://schemas.microsoft.com/office/drawing/2014/main" id="{2669DF28-5BAF-4FB3-BAA7-969A8208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25" y="2193105"/>
            <a:ext cx="2936967" cy="958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xplicitly used the JOptionPane constructor">
            <a:extLst>
              <a:ext uri="{FF2B5EF4-FFF2-40B4-BE49-F238E27FC236}">
                <a16:creationId xmlns:a16="http://schemas.microsoft.com/office/drawing/2014/main" id="{EE23C2F3-5976-4F59-AEFF-4B349982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08" y="3496600"/>
            <a:ext cx="26670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n input dialog with a combo box">
            <a:extLst>
              <a:ext uri="{FF2B5EF4-FFF2-40B4-BE49-F238E27FC236}">
                <a16:creationId xmlns:a16="http://schemas.microsoft.com/office/drawing/2014/main" id="{B065B49D-A40B-4B63-8795-01E31C6E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142" y="5223172"/>
            <a:ext cx="2016768" cy="1143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99DE2F5-BFF7-444D-8DA8-75110E12163C}"/>
              </a:ext>
            </a:extLst>
          </p:cNvPr>
          <p:cNvSpPr txBox="1"/>
          <p:nvPr/>
        </p:nvSpPr>
        <p:spPr>
          <a:xfrm>
            <a:off x="8855177" y="33015"/>
            <a:ext cx="2814697" cy="900000"/>
          </a:xfrm>
          <a:prstGeom prst="horizontalScroll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blipFill dpi="0" rotWithShape="1">
                  <a:blip r:embed="rId6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EJEMPLOS</a:t>
            </a:r>
          </a:p>
          <a:p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672E04-7FE7-4300-BF62-4160CA666C26}"/>
              </a:ext>
            </a:extLst>
          </p:cNvPr>
          <p:cNvSpPr txBox="1"/>
          <p:nvPr/>
        </p:nvSpPr>
        <p:spPr>
          <a:xfrm>
            <a:off x="1067751" y="3983906"/>
            <a:ext cx="609357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600" dirty="0"/>
              <a:t>void                 remove(Component </a:t>
            </a:r>
            <a:r>
              <a:rPr lang="es-MX" sz="1600" dirty="0" err="1"/>
              <a:t>comp</a:t>
            </a:r>
            <a:r>
              <a:rPr lang="es-MX" sz="1600" dirty="0"/>
              <a:t>)</a:t>
            </a:r>
          </a:p>
          <a:p>
            <a:pPr marL="342900" indent="-342900" algn="ctr">
              <a:buFont typeface="+mj-lt"/>
              <a:buAutoNum type="arabicPeriod"/>
            </a:pPr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void                 setLayout(</a:t>
            </a:r>
            <a:r>
              <a:rPr lang="es-MX" sz="1600" dirty="0" err="1"/>
              <a:t>LayoutManager</a:t>
            </a:r>
            <a:r>
              <a:rPr lang="es-MX" sz="1600" dirty="0"/>
              <a:t> manager)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void                 </a:t>
            </a:r>
            <a:r>
              <a:rPr lang="es-MX" sz="1600" dirty="0" err="1"/>
              <a:t>setJMenuBar</a:t>
            </a:r>
            <a:r>
              <a:rPr lang="es-MX" sz="1600" dirty="0"/>
              <a:t>(JMenuBar menu)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JMenuBar       getJMenuBar()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void                 </a:t>
            </a:r>
            <a:r>
              <a:rPr lang="es-MX" sz="1600" dirty="0" err="1"/>
              <a:t>setContentPane</a:t>
            </a:r>
            <a:r>
              <a:rPr lang="es-MX" sz="1600" dirty="0"/>
              <a:t>(Container </a:t>
            </a:r>
            <a:r>
              <a:rPr lang="es-MX" sz="1600" dirty="0" err="1"/>
              <a:t>contentPane</a:t>
            </a:r>
            <a:r>
              <a:rPr lang="es-MX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AD4F72D-FE23-44F7-921B-4D1D406BBDA0}"/>
              </a:ext>
            </a:extLst>
          </p:cNvPr>
          <p:cNvCxnSpPr/>
          <p:nvPr/>
        </p:nvCxnSpPr>
        <p:spPr>
          <a:xfrm>
            <a:off x="-1" y="3171249"/>
            <a:ext cx="832003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3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223E426E-B3D7-4EFB-9537-324A47A9C7E3}"/>
              </a:ext>
            </a:extLst>
          </p:cNvPr>
          <p:cNvSpPr/>
          <p:nvPr/>
        </p:nvSpPr>
        <p:spPr>
          <a:xfrm>
            <a:off x="-1" y="-3978"/>
            <a:ext cx="8320035" cy="686197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85B5524-F8CF-43EC-A154-3352FDAD17C1}"/>
              </a:ext>
            </a:extLst>
          </p:cNvPr>
          <p:cNvSpPr/>
          <p:nvPr/>
        </p:nvSpPr>
        <p:spPr>
          <a:xfrm>
            <a:off x="921090" y="311505"/>
            <a:ext cx="6192000" cy="2602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D39ABD-B1D8-45CA-AD8F-17C30EE3087B}"/>
              </a:ext>
            </a:extLst>
          </p:cNvPr>
          <p:cNvSpPr txBox="1"/>
          <p:nvPr/>
        </p:nvSpPr>
        <p:spPr>
          <a:xfrm>
            <a:off x="125835" y="83890"/>
            <a:ext cx="2340528" cy="458629"/>
          </a:xfrm>
          <a:prstGeom prst="flowChartManualInp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CONSTRUCTORES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05445C-B3CF-42AA-BE51-5C4126BA127E}"/>
              </a:ext>
            </a:extLst>
          </p:cNvPr>
          <p:cNvSpPr txBox="1"/>
          <p:nvPr/>
        </p:nvSpPr>
        <p:spPr>
          <a:xfrm>
            <a:off x="1067752" y="605840"/>
            <a:ext cx="5925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200" dirty="0"/>
              <a:t>Crea una ventana de diálogo sin título y sin un Frame propio</a:t>
            </a:r>
          </a:p>
          <a:p>
            <a:pPr marL="342900" indent="-342900">
              <a:buFont typeface="+mj-lt"/>
              <a:buAutoNum type="arabicPeriod"/>
            </a:pPr>
            <a:endParaRPr lang="es-MX" sz="1200" dirty="0"/>
          </a:p>
          <a:p>
            <a:pPr marL="342900" indent="-342900">
              <a:buFont typeface="+mj-lt"/>
              <a:buAutoNum type="arabicPeriod"/>
            </a:pPr>
            <a:r>
              <a:rPr lang="es-ES" sz="1200" dirty="0"/>
              <a:t>Crea una ventana de diálogo con el Frame especificado como su propietario y un título vacío.</a:t>
            </a:r>
            <a:endParaRPr lang="es-MX" sz="1200" dirty="0"/>
          </a:p>
          <a:p>
            <a:pPr marL="342900" indent="-342900">
              <a:buFont typeface="+mj-lt"/>
              <a:buAutoNum type="arabicPeriod"/>
            </a:pPr>
            <a:endParaRPr lang="es-MX" sz="1200" dirty="0"/>
          </a:p>
          <a:p>
            <a:pPr marL="342900" indent="-342900">
              <a:buFont typeface="+mj-lt"/>
              <a:buAutoNum type="arabicPeriod"/>
            </a:pPr>
            <a:r>
              <a:rPr lang="es-MX" sz="1200" dirty="0"/>
              <a:t>Crea un diálogo con título vacío, una modalidad específica y un Frame como propietario. </a:t>
            </a:r>
          </a:p>
          <a:p>
            <a:pPr marL="342900" indent="-342900">
              <a:buFont typeface="+mj-lt"/>
              <a:buAutoNum type="arabicPeriod"/>
            </a:pPr>
            <a:endParaRPr lang="es-MX" sz="1200" dirty="0"/>
          </a:p>
          <a:p>
            <a:pPr marL="342900" indent="-342900">
              <a:buFont typeface="+mj-lt"/>
              <a:buAutoNum type="arabicPeriod"/>
            </a:pPr>
            <a:r>
              <a:rPr lang="es-ES" sz="1200" dirty="0"/>
              <a:t>Crea un diálogo con el título especificado.</a:t>
            </a:r>
            <a:endParaRPr lang="es-MX" sz="1200" dirty="0"/>
          </a:p>
          <a:p>
            <a:pPr marL="342900" indent="-342900">
              <a:buFont typeface="+mj-lt"/>
              <a:buAutoNum type="arabicPeriod"/>
            </a:pPr>
            <a:endParaRPr lang="es-MX" sz="1200" dirty="0"/>
          </a:p>
          <a:p>
            <a:pPr marL="342900" indent="-342900">
              <a:buFont typeface="+mj-lt"/>
              <a:buAutoNum type="arabicPeriod"/>
            </a:pPr>
            <a:r>
              <a:rPr lang="es-MX" sz="1200" dirty="0"/>
              <a:t>Crea un diálogo con título especificado, Frame como propietario y una modalidad establecida.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B882F61-BE7E-41BD-B89B-1C1B4A3893D7}"/>
              </a:ext>
            </a:extLst>
          </p:cNvPr>
          <p:cNvSpPr/>
          <p:nvPr/>
        </p:nvSpPr>
        <p:spPr>
          <a:xfrm>
            <a:off x="921090" y="3564862"/>
            <a:ext cx="6192000" cy="2981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79D430-E4C1-422E-9923-FF4D8628DBBF}"/>
              </a:ext>
            </a:extLst>
          </p:cNvPr>
          <p:cNvSpPr txBox="1"/>
          <p:nvPr/>
        </p:nvSpPr>
        <p:spPr>
          <a:xfrm>
            <a:off x="125835" y="3267285"/>
            <a:ext cx="2627414" cy="458629"/>
          </a:xfrm>
          <a:prstGeom prst="flowChartManualInp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ALGUNOS MÉTODOS</a:t>
            </a:r>
          </a:p>
        </p:txBody>
      </p:sp>
      <p:pic>
        <p:nvPicPr>
          <p:cNvPr id="8" name="Picture 2" descr="An informational dialog requires minimal code">
            <a:extLst>
              <a:ext uri="{FF2B5EF4-FFF2-40B4-BE49-F238E27FC236}">
                <a16:creationId xmlns:a16="http://schemas.microsoft.com/office/drawing/2014/main" id="{16EAFA7F-3B36-4561-BBF7-E16E54B4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26" y="959657"/>
            <a:ext cx="2187601" cy="99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Yes/No/Cancel (in different words); showOptionDialog">
            <a:extLst>
              <a:ext uri="{FF2B5EF4-FFF2-40B4-BE49-F238E27FC236}">
                <a16:creationId xmlns:a16="http://schemas.microsoft.com/office/drawing/2014/main" id="{2669DF28-5BAF-4FB3-BAA7-969A8208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25" y="2193105"/>
            <a:ext cx="2936967" cy="958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xplicitly used the JOptionPane constructor">
            <a:extLst>
              <a:ext uri="{FF2B5EF4-FFF2-40B4-BE49-F238E27FC236}">
                <a16:creationId xmlns:a16="http://schemas.microsoft.com/office/drawing/2014/main" id="{EE23C2F3-5976-4F59-AEFF-4B349982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08" y="3496600"/>
            <a:ext cx="26670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n input dialog with a combo box">
            <a:extLst>
              <a:ext uri="{FF2B5EF4-FFF2-40B4-BE49-F238E27FC236}">
                <a16:creationId xmlns:a16="http://schemas.microsoft.com/office/drawing/2014/main" id="{B065B49D-A40B-4B63-8795-01E31C6E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142" y="5223172"/>
            <a:ext cx="2016768" cy="1143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99DE2F5-BFF7-444D-8DA8-75110E12163C}"/>
              </a:ext>
            </a:extLst>
          </p:cNvPr>
          <p:cNvSpPr txBox="1"/>
          <p:nvPr/>
        </p:nvSpPr>
        <p:spPr>
          <a:xfrm>
            <a:off x="8855177" y="33015"/>
            <a:ext cx="2814697" cy="900000"/>
          </a:xfrm>
          <a:prstGeom prst="horizontalScroll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blipFill dpi="0" rotWithShape="1">
                  <a:blip r:embed="rId6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EJEMPLOS</a:t>
            </a:r>
          </a:p>
          <a:p>
            <a:endParaRPr lang="es-MX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AD4F72D-FE23-44F7-921B-4D1D406BBDA0}"/>
              </a:ext>
            </a:extLst>
          </p:cNvPr>
          <p:cNvCxnSpPr/>
          <p:nvPr/>
        </p:nvCxnSpPr>
        <p:spPr>
          <a:xfrm>
            <a:off x="-1" y="3171249"/>
            <a:ext cx="832003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4EF82DA-137D-431D-8F58-4A61EB0D0F92}"/>
              </a:ext>
            </a:extLst>
          </p:cNvPr>
          <p:cNvSpPr txBox="1"/>
          <p:nvPr/>
        </p:nvSpPr>
        <p:spPr>
          <a:xfrm>
            <a:off x="1067751" y="3983906"/>
            <a:ext cx="609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600" dirty="0"/>
              <a:t>Remueve un componente específico del container. 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Establece el </a:t>
            </a:r>
            <a:r>
              <a:rPr lang="es-MX" sz="1600" dirty="0" err="1"/>
              <a:t>LayoutManager</a:t>
            </a:r>
            <a:r>
              <a:rPr lang="es-MX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Establece el </a:t>
            </a:r>
            <a:r>
              <a:rPr lang="es-MX" sz="1600" dirty="0" err="1"/>
              <a:t>menubar</a:t>
            </a:r>
            <a:r>
              <a:rPr lang="es-MX" sz="1600" dirty="0"/>
              <a:t> para ese diálogo.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Devuelve el </a:t>
            </a:r>
            <a:r>
              <a:rPr lang="es-MX" sz="1600" dirty="0" err="1"/>
              <a:t>menubar</a:t>
            </a:r>
            <a:r>
              <a:rPr lang="es-MX" sz="1600" dirty="0"/>
              <a:t> establecido en ese diálogo.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  <a:p>
            <a:pPr marL="342900" indent="-342900">
              <a:buFont typeface="+mj-lt"/>
              <a:buAutoNum type="arabicPeriod"/>
            </a:pPr>
            <a:r>
              <a:rPr lang="es-MX" sz="1600" dirty="0"/>
              <a:t>Establece la propiedad </a:t>
            </a:r>
            <a:r>
              <a:rPr lang="es-MX" sz="1600" dirty="0" err="1"/>
              <a:t>contentPane</a:t>
            </a:r>
            <a:r>
              <a:rPr lang="es-MX" sz="1600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640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Letras en madera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142</TotalTime>
  <Words>275</Words>
  <Application>Microsoft Office PowerPoint</Application>
  <PresentationFormat>Panorámica</PresentationFormat>
  <Paragraphs>54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Century Gothic</vt:lpstr>
      <vt:lpstr>Wingdings</vt:lpstr>
      <vt:lpstr>Letras en madera</vt:lpstr>
      <vt:lpstr>COMPONENTES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</dc:title>
  <dc:creator>Alan Salazar</dc:creator>
  <cp:lastModifiedBy>Alan Salazar</cp:lastModifiedBy>
  <cp:revision>21</cp:revision>
  <dcterms:created xsi:type="dcterms:W3CDTF">2020-03-22T17:46:48Z</dcterms:created>
  <dcterms:modified xsi:type="dcterms:W3CDTF">2020-03-22T20:09:11Z</dcterms:modified>
</cp:coreProperties>
</file>