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-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JFilechooser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Jose Miguel de la Mora Alvarez </a:t>
            </a:r>
          </a:p>
          <a:p>
            <a:r>
              <a:rPr lang="es-MX" dirty="0" smtClean="0"/>
              <a:t>0228034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89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191" y="395264"/>
            <a:ext cx="10178322" cy="1492132"/>
          </a:xfrm>
        </p:spPr>
        <p:txBody>
          <a:bodyPr/>
          <a:lstStyle/>
          <a:p>
            <a:pPr algn="ctr"/>
            <a:r>
              <a:rPr lang="es-MX" dirty="0" smtClean="0"/>
              <a:t>¿Qué es un “</a:t>
            </a:r>
            <a:r>
              <a:rPr lang="es-MX" dirty="0" err="1" smtClean="0"/>
              <a:t>JFileCHooser</a:t>
            </a:r>
            <a:r>
              <a:rPr lang="es-MX" dirty="0" smtClean="0"/>
              <a:t>”?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5617" y="1887396"/>
            <a:ext cx="3526383" cy="3593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E</a:t>
            </a:r>
            <a:r>
              <a:rPr lang="es-MX" sz="2800" dirty="0" smtClean="0"/>
              <a:t>s </a:t>
            </a:r>
            <a:r>
              <a:rPr lang="es-MX" sz="2800" dirty="0"/>
              <a:t>una clase java que nos permite mostrar fácilmente una ventana para la selección de un fichero.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32" y="1887396"/>
            <a:ext cx="523948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2982647" cy="431442"/>
          </a:xfrm>
        </p:spPr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7278916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37883" y="304800"/>
            <a:ext cx="3092117" cy="695927"/>
          </a:xfrm>
        </p:spPr>
        <p:txBody>
          <a:bodyPr>
            <a:normAutofit/>
          </a:bodyPr>
          <a:lstStyle/>
          <a:p>
            <a:r>
              <a:rPr lang="es-MX" sz="2400" dirty="0" smtClean="0"/>
              <a:t>Usos</a:t>
            </a:r>
            <a:endParaRPr lang="es-MX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37883" y="1240971"/>
            <a:ext cx="3549317" cy="4664529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El uso más común del </a:t>
            </a:r>
            <a:r>
              <a:rPr lang="es-MX" sz="2400" dirty="0" err="1" smtClean="0"/>
              <a:t>JFileChooser</a:t>
            </a:r>
            <a:r>
              <a:rPr lang="es-MX" sz="2400" dirty="0" smtClean="0"/>
              <a:t> buscar la dirección de algún archivo.</a:t>
            </a:r>
          </a:p>
          <a:p>
            <a:endParaRPr lang="es-MX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9" y="652763"/>
            <a:ext cx="5331729" cy="26974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57" y="2410263"/>
            <a:ext cx="4610997" cy="30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37882" y="228600"/>
            <a:ext cx="3092117" cy="556590"/>
          </a:xfrm>
        </p:spPr>
        <p:txBody>
          <a:bodyPr/>
          <a:lstStyle/>
          <a:p>
            <a:r>
              <a:rPr lang="es-MX" dirty="0" smtClean="0"/>
              <a:t>Métodos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 smtClean="0"/>
              <a:t>getSelectedFile</a:t>
            </a:r>
            <a:endParaRPr lang="es-MX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 smtClean="0"/>
              <a:t>showSaveDialog</a:t>
            </a:r>
            <a:endParaRPr lang="es-MX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43165"/>
            <a:ext cx="4136571" cy="29473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3388179"/>
            <a:ext cx="4332516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908</TotalTime>
  <Words>52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JFilechooser</vt:lpstr>
      <vt:lpstr>¿Qué es un “JFileCHooser”?</vt:lpstr>
      <vt:lpstr>Ejemplo:</vt:lpstr>
      <vt:lpstr>Usos</vt:lpstr>
      <vt:lpstr>Métodos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JFilechoose</dc:title>
  <dc:creator>Jose Miguel De La Mora Alvarez</dc:creator>
  <cp:lastModifiedBy>Jose Miguel De La Mora Alvarez</cp:lastModifiedBy>
  <cp:revision>12</cp:revision>
  <dcterms:created xsi:type="dcterms:W3CDTF">2020-03-24T02:33:00Z</dcterms:created>
  <dcterms:modified xsi:type="dcterms:W3CDTF">2020-03-24T17:41:41Z</dcterms:modified>
</cp:coreProperties>
</file>