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125"/>
  <p:notesSz cx="6858000" cy="9144000"/>
  <p:embeddedFontLst>
    <p:embeddedFont>
      <p:font typeface="Poppins"/>
      <p:regular r:id="rId24"/>
      <p:bold r:id="rId25"/>
      <p:italic r:id="rId26"/>
      <p:boldItalic r:id="rId27"/>
    </p:embeddedFont>
    <p:embeddedFont>
      <p:font typeface="Press Start 2P"/>
      <p:regular r:id="rId28"/>
    </p:embeddedFont>
    <p:embeddedFont>
      <p:font typeface="Roboto Mono"/>
      <p:regular r:id="rId29"/>
      <p:bold r:id="rId30"/>
      <p:italic r:id="rId31"/>
      <p:boldItalic r:id="rId32"/>
    </p:embeddedFont>
    <p:embeddedFont>
      <p:font typeface="Homemade Appl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A2B327-E8F1-4075-BA3E-18517077DDE9}">
  <a:tblStyle styleId="{CBA2B327-E8F1-4075-BA3E-18517077DD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oppins-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PressStart2P-regular.fntdata"/><Relationship Id="rId27" Type="http://schemas.openxmlformats.org/officeDocument/2006/relationships/font" Target="fonts/Poppi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5.xml"/><Relationship Id="rId33" Type="http://schemas.openxmlformats.org/officeDocument/2006/relationships/font" Target="fonts/HomemadeApple-regular.fntdata"/><Relationship Id="rId10" Type="http://schemas.openxmlformats.org/officeDocument/2006/relationships/slide" Target="slides/slide4.xml"/><Relationship Id="rId32"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71d3f9373a_0_17: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1d3f9373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1d3f9373a_0_44: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1d3f9373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71d3f9373a_0_25: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1d3f937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1d3f9373a_0_29: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1d3f9373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71d3f9373a_0_51: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1d3f9373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65a5c374d8_0_189: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65a5c374d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65a5c374d8_0_517: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5a5c374d8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6ee8705a12_0_0: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6ee8705a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65a5c374d8_0_148: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65a5c374d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71d3f9373a_0_64: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1d3f9373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65a5c374d8_0_161: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5a5c374d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a:t>
            </a:r>
            <a:r>
              <a:rPr lang="en-GB"/>
              <a:t>magen de la jerarquía de herencia para las clases relacionadas con el menú:</a:t>
            </a:r>
            <a:endParaRPr/>
          </a:p>
          <a:p>
            <a:pPr indent="0" lvl="0" marL="0" rtl="0" algn="l">
              <a:spcBef>
                <a:spcPts val="0"/>
              </a:spcBef>
              <a:spcAft>
                <a:spcPts val="0"/>
              </a:spcAft>
              <a:buNone/>
            </a:pPr>
            <a:r>
              <a:rPr lang="en-GB"/>
              <a:t>Como muestra la figura, los elementos del menú (incluidos los menús) son simplemente botones. Tal vez se pregunte cómo un menú, si es solo un botón, muestra sus elementos de menú. La respuesta es que cuando se activa un menú, automáticamente aparece un menú emergente que muestra los elementos del menú.</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65a5c374d8_0_170: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5a5c374d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65a5c374d8_0_175: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5a5c374d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71d3f9373a_0_1: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1d3f937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71d3f9373a_0_38: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71d3f9373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71d3f9373a_0_13: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1d3f937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hyperlink" Target="https://www.linkedin.com/company/slidesmania/" TargetMode="External"/><Relationship Id="rId13" Type="http://schemas.openxmlformats.org/officeDocument/2006/relationships/image" Target="../media/image2.png"/><Relationship Id="rId12" Type="http://schemas.openxmlformats.org/officeDocument/2006/relationships/hyperlink" Target="https://www.instagram.com/slidesmania/" TargetMode="External"/><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6.png"/><Relationship Id="rId4" Type="http://schemas.openxmlformats.org/officeDocument/2006/relationships/hyperlink" Target="https://www.facebook.com/SlidesManiaSM/" TargetMode="External"/><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hyperlink" Target="https://twitter.com/SlidesManiaSM/" TargetMode="External"/><Relationship Id="rId7" Type="http://schemas.openxmlformats.org/officeDocument/2006/relationships/image" Target="../media/image3.png"/><Relationship Id="rId8" Type="http://schemas.openxmlformats.org/officeDocument/2006/relationships/hyperlink" Target="https://www.pinterest.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aphicFrame>
        <p:nvGraphicFramePr>
          <p:cNvPr id="10" name="Google Shape;10;p2"/>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11" name="Google Shape;11;p2"/>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12" name="Google Shape;12;p2"/>
          <p:cNvSpPr/>
          <p:nvPr/>
        </p:nvSpPr>
        <p:spPr>
          <a:xfrm>
            <a:off x="1001175" y="482050"/>
            <a:ext cx="7287000" cy="48834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12700" y="492125"/>
            <a:ext cx="72870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094850" y="5636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 name="Google Shape;15;p2"/>
          <p:cNvSpPr/>
          <p:nvPr/>
        </p:nvSpPr>
        <p:spPr>
          <a:xfrm>
            <a:off x="1533025" y="5636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971200" y="5636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05025" y="6356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026800" y="8106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9" name="Google Shape;19;p2"/>
          <p:cNvGrpSpPr/>
          <p:nvPr/>
        </p:nvGrpSpPr>
        <p:grpSpPr>
          <a:xfrm>
            <a:off x="1176750" y="650841"/>
            <a:ext cx="196200" cy="196200"/>
            <a:chOff x="2205246" y="-492159"/>
            <a:chExt cx="196200" cy="196200"/>
          </a:xfrm>
        </p:grpSpPr>
        <p:sp>
          <p:nvSpPr>
            <p:cNvPr id="20" name="Google Shape;20;p2"/>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 name="Google Shape;21;p2"/>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2" name="Google Shape;22;p2"/>
          <p:cNvSpPr/>
          <p:nvPr/>
        </p:nvSpPr>
        <p:spPr>
          <a:xfrm>
            <a:off x="2331188" y="1512950"/>
            <a:ext cx="7287000" cy="48834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42713" y="1523025"/>
            <a:ext cx="72870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42486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5" name="Google Shape;25;p2"/>
          <p:cNvSpPr/>
          <p:nvPr/>
        </p:nvSpPr>
        <p:spPr>
          <a:xfrm>
            <a:off x="2863038"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30121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35038" y="16665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356813" y="18415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9" name="Google Shape;29;p2"/>
          <p:cNvGrpSpPr/>
          <p:nvPr/>
        </p:nvGrpSpPr>
        <p:grpSpPr>
          <a:xfrm>
            <a:off x="2506763" y="1681741"/>
            <a:ext cx="196200" cy="196200"/>
            <a:chOff x="2205246" y="-492159"/>
            <a:chExt cx="196200" cy="196200"/>
          </a:xfrm>
        </p:grpSpPr>
        <p:sp>
          <p:nvSpPr>
            <p:cNvPr id="30" name="Google Shape;30;p2"/>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 name="Google Shape;31;p2"/>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32" name="Google Shape;32;p2"/>
          <p:cNvGrpSpPr/>
          <p:nvPr/>
        </p:nvGrpSpPr>
        <p:grpSpPr>
          <a:xfrm>
            <a:off x="11055475" y="5578813"/>
            <a:ext cx="941400" cy="706475"/>
            <a:chOff x="9799675" y="3601413"/>
            <a:chExt cx="941400" cy="706475"/>
          </a:xfrm>
        </p:grpSpPr>
        <p:sp>
          <p:nvSpPr>
            <p:cNvPr id="33" name="Google Shape;33;p2"/>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35" name="Google Shape;35;p2"/>
          <p:cNvGrpSpPr/>
          <p:nvPr/>
        </p:nvGrpSpPr>
        <p:grpSpPr>
          <a:xfrm>
            <a:off x="2506772" y="5245072"/>
            <a:ext cx="719170" cy="701656"/>
            <a:chOff x="7044125" y="4266813"/>
            <a:chExt cx="1967095" cy="1919190"/>
          </a:xfrm>
        </p:grpSpPr>
        <p:sp>
          <p:nvSpPr>
            <p:cNvPr id="36" name="Google Shape;36;p2"/>
            <p:cNvSpPr/>
            <p:nvPr/>
          </p:nvSpPr>
          <p:spPr>
            <a:xfrm>
              <a:off x="7271874" y="4466242"/>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780013" y="4266813"/>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 name="Google Shape;38;p2"/>
            <p:cNvSpPr/>
            <p:nvPr/>
          </p:nvSpPr>
          <p:spPr>
            <a:xfrm>
              <a:off x="8288165" y="4474492"/>
              <a:ext cx="495300" cy="507900"/>
            </a:xfrm>
            <a:prstGeom prst="ellips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 name="Google Shape;39;p2"/>
            <p:cNvSpPr/>
            <p:nvPr/>
          </p:nvSpPr>
          <p:spPr>
            <a:xfrm>
              <a:off x="8515920" y="4982390"/>
              <a:ext cx="495300" cy="507900"/>
            </a:xfrm>
            <a:prstGeom prst="ellips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 name="Google Shape;40;p2"/>
            <p:cNvSpPr/>
            <p:nvPr/>
          </p:nvSpPr>
          <p:spPr>
            <a:xfrm>
              <a:off x="8288181" y="5498557"/>
              <a:ext cx="495300" cy="5079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 name="Google Shape;41;p2"/>
            <p:cNvSpPr/>
            <p:nvPr/>
          </p:nvSpPr>
          <p:spPr>
            <a:xfrm>
              <a:off x="7780013" y="5678102"/>
              <a:ext cx="495300" cy="5079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2" name="Google Shape;42;p2"/>
            <p:cNvSpPr/>
            <p:nvPr/>
          </p:nvSpPr>
          <p:spPr>
            <a:xfrm>
              <a:off x="7271880" y="5498539"/>
              <a:ext cx="495300" cy="5079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3" name="Google Shape;43;p2"/>
            <p:cNvSpPr/>
            <p:nvPr/>
          </p:nvSpPr>
          <p:spPr>
            <a:xfrm>
              <a:off x="7044125" y="4982408"/>
              <a:ext cx="495300" cy="5079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3054119" y="5771400"/>
            <a:ext cx="513894" cy="513894"/>
          </a:xfrm>
          <a:custGeom>
            <a:rect b="b" l="l" r="r" t="t"/>
            <a:pathLst>
              <a:path extrusionOk="0" h="7441" w="7441">
                <a:moveTo>
                  <a:pt x="232" y="1"/>
                </a:moveTo>
                <a:cubicBezTo>
                  <a:pt x="107" y="1"/>
                  <a:pt x="0" y="108"/>
                  <a:pt x="0" y="233"/>
                </a:cubicBezTo>
                <a:cubicBezTo>
                  <a:pt x="0" y="268"/>
                  <a:pt x="18" y="286"/>
                  <a:pt x="18" y="304"/>
                </a:cubicBezTo>
                <a:lnTo>
                  <a:pt x="2284" y="7138"/>
                </a:lnTo>
                <a:cubicBezTo>
                  <a:pt x="2327" y="7237"/>
                  <a:pt x="2415" y="7291"/>
                  <a:pt x="2512" y="7291"/>
                </a:cubicBezTo>
                <a:cubicBezTo>
                  <a:pt x="2537" y="7291"/>
                  <a:pt x="2562" y="7288"/>
                  <a:pt x="2588" y="7280"/>
                </a:cubicBezTo>
                <a:cubicBezTo>
                  <a:pt x="2641" y="7263"/>
                  <a:pt x="2695" y="7209"/>
                  <a:pt x="2730" y="7138"/>
                </a:cubicBezTo>
                <a:lnTo>
                  <a:pt x="3587" y="4765"/>
                </a:lnTo>
                <a:lnTo>
                  <a:pt x="6263" y="7441"/>
                </a:lnTo>
                <a:lnTo>
                  <a:pt x="7441" y="6263"/>
                </a:lnTo>
                <a:lnTo>
                  <a:pt x="4764" y="3587"/>
                </a:lnTo>
                <a:lnTo>
                  <a:pt x="7137" y="2731"/>
                </a:lnTo>
                <a:cubicBezTo>
                  <a:pt x="7262" y="2677"/>
                  <a:pt x="7316" y="2552"/>
                  <a:pt x="7280" y="2427"/>
                </a:cubicBezTo>
                <a:cubicBezTo>
                  <a:pt x="7262" y="2374"/>
                  <a:pt x="7191" y="2302"/>
                  <a:pt x="7137" y="2284"/>
                </a:cubicBezTo>
                <a:lnTo>
                  <a:pt x="304" y="18"/>
                </a:lnTo>
                <a:cubicBezTo>
                  <a:pt x="286" y="1"/>
                  <a:pt x="250" y="1"/>
                  <a:pt x="232" y="1"/>
                </a:cubicBezTo>
                <a:close/>
              </a:path>
            </a:pathLst>
          </a:cu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txBox="1"/>
          <p:nvPr>
            <p:ph type="ctrTitle"/>
          </p:nvPr>
        </p:nvSpPr>
        <p:spPr>
          <a:xfrm>
            <a:off x="2935050" y="2828050"/>
            <a:ext cx="6187200" cy="2501700"/>
          </a:xfrm>
          <a:prstGeom prst="rect">
            <a:avLst/>
          </a:prstGeom>
        </p:spPr>
        <p:txBody>
          <a:bodyPr anchorCtr="0" anchor="b" bIns="121900" lIns="121900" spcFirstLastPara="1" rIns="121900" wrap="square" tIns="121900">
            <a:noAutofit/>
          </a:bodyPr>
          <a:lstStyle>
            <a:lvl1pPr lvl="0">
              <a:lnSpc>
                <a:spcPct val="150000"/>
              </a:lnSpc>
              <a:spcBef>
                <a:spcPts val="0"/>
              </a:spcBef>
              <a:spcAft>
                <a:spcPts val="0"/>
              </a:spcAft>
              <a:buSzPts val="3200"/>
              <a:buNone/>
              <a:defRPr sz="3200"/>
            </a:lvl1pPr>
            <a:lvl2pPr lvl="1">
              <a:lnSpc>
                <a:spcPct val="150000"/>
              </a:lnSpc>
              <a:spcBef>
                <a:spcPts val="0"/>
              </a:spcBef>
              <a:spcAft>
                <a:spcPts val="0"/>
              </a:spcAft>
              <a:buSzPts val="6900"/>
              <a:buNone/>
              <a:defRPr sz="6900"/>
            </a:lvl2pPr>
            <a:lvl3pPr lvl="2">
              <a:lnSpc>
                <a:spcPct val="150000"/>
              </a:lnSpc>
              <a:spcBef>
                <a:spcPts val="0"/>
              </a:spcBef>
              <a:spcAft>
                <a:spcPts val="0"/>
              </a:spcAft>
              <a:buSzPts val="6900"/>
              <a:buNone/>
              <a:defRPr sz="6900"/>
            </a:lvl3pPr>
            <a:lvl4pPr lvl="3">
              <a:lnSpc>
                <a:spcPct val="150000"/>
              </a:lnSpc>
              <a:spcBef>
                <a:spcPts val="0"/>
              </a:spcBef>
              <a:spcAft>
                <a:spcPts val="0"/>
              </a:spcAft>
              <a:buSzPts val="6900"/>
              <a:buNone/>
              <a:defRPr sz="6900"/>
            </a:lvl4pPr>
            <a:lvl5pPr lvl="4">
              <a:lnSpc>
                <a:spcPct val="150000"/>
              </a:lnSpc>
              <a:spcBef>
                <a:spcPts val="0"/>
              </a:spcBef>
              <a:spcAft>
                <a:spcPts val="0"/>
              </a:spcAft>
              <a:buSzPts val="6900"/>
              <a:buNone/>
              <a:defRPr sz="6900"/>
            </a:lvl5pPr>
            <a:lvl6pPr lvl="5">
              <a:lnSpc>
                <a:spcPct val="150000"/>
              </a:lnSpc>
              <a:spcBef>
                <a:spcPts val="0"/>
              </a:spcBef>
              <a:spcAft>
                <a:spcPts val="0"/>
              </a:spcAft>
              <a:buSzPts val="6900"/>
              <a:buNone/>
              <a:defRPr sz="6900"/>
            </a:lvl6pPr>
            <a:lvl7pPr lvl="6">
              <a:lnSpc>
                <a:spcPct val="150000"/>
              </a:lnSpc>
              <a:spcBef>
                <a:spcPts val="0"/>
              </a:spcBef>
              <a:spcAft>
                <a:spcPts val="0"/>
              </a:spcAft>
              <a:buSzPts val="6900"/>
              <a:buNone/>
              <a:defRPr sz="6900"/>
            </a:lvl7pPr>
            <a:lvl8pPr lvl="7">
              <a:lnSpc>
                <a:spcPct val="150000"/>
              </a:lnSpc>
              <a:spcBef>
                <a:spcPts val="0"/>
              </a:spcBef>
              <a:spcAft>
                <a:spcPts val="0"/>
              </a:spcAft>
              <a:buSzPts val="6900"/>
              <a:buNone/>
              <a:defRPr sz="6900"/>
            </a:lvl8pPr>
            <a:lvl9pPr lvl="8">
              <a:lnSpc>
                <a:spcPct val="150000"/>
              </a:lnSpc>
              <a:spcBef>
                <a:spcPts val="0"/>
              </a:spcBef>
              <a:spcAft>
                <a:spcPts val="0"/>
              </a:spcAft>
              <a:buSzPts val="6900"/>
              <a:buNone/>
              <a:defRPr sz="6900"/>
            </a:lvl9pPr>
          </a:lstStyle>
          <a:p/>
        </p:txBody>
      </p:sp>
      <p:sp>
        <p:nvSpPr>
          <p:cNvPr id="46" name="Google Shape;46;p2"/>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47" name="Google Shape;47;p2"/>
          <p:cNvGrpSpPr/>
          <p:nvPr/>
        </p:nvGrpSpPr>
        <p:grpSpPr>
          <a:xfrm>
            <a:off x="9986763" y="5578813"/>
            <a:ext cx="941400" cy="706475"/>
            <a:chOff x="9799675" y="3601413"/>
            <a:chExt cx="941400" cy="706475"/>
          </a:xfrm>
        </p:grpSpPr>
        <p:sp>
          <p:nvSpPr>
            <p:cNvPr id="48" name="Google Shape;48;p2"/>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89" name="Shape 289"/>
        <p:cNvGrpSpPr/>
        <p:nvPr/>
      </p:nvGrpSpPr>
      <p:grpSpPr>
        <a:xfrm>
          <a:off x="0" y="0"/>
          <a:ext cx="0" cy="0"/>
          <a:chOff x="0" y="0"/>
          <a:chExt cx="0" cy="0"/>
        </a:xfrm>
      </p:grpSpPr>
      <p:sp>
        <p:nvSpPr>
          <p:cNvPr id="290" name="Google Shape;290;p11"/>
          <p:cNvSpPr/>
          <p:nvPr/>
        </p:nvSpPr>
        <p:spPr>
          <a:xfrm>
            <a:off x="6096063"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1" name="Google Shape;291;p11"/>
          <p:cNvSpPr txBox="1"/>
          <p:nvPr>
            <p:ph type="title"/>
          </p:nvPr>
        </p:nvSpPr>
        <p:spPr>
          <a:xfrm>
            <a:off x="354004"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292" name="Google Shape;292;p11"/>
          <p:cNvSpPr txBox="1"/>
          <p:nvPr>
            <p:ph idx="1" type="subTitle"/>
          </p:nvPr>
        </p:nvSpPr>
        <p:spPr>
          <a:xfrm>
            <a:off x="354004"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93" name="Google Shape;293;p11"/>
          <p:cNvSpPr txBox="1"/>
          <p:nvPr>
            <p:ph idx="2" type="body"/>
          </p:nvPr>
        </p:nvSpPr>
        <p:spPr>
          <a:xfrm>
            <a:off x="6586068" y="965433"/>
            <a:ext cx="51162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81000" lvl="1" marL="914400">
              <a:spcBef>
                <a:spcPts val="2100"/>
              </a:spcBef>
              <a:spcAft>
                <a:spcPts val="0"/>
              </a:spcAft>
              <a:buSzPts val="2400"/>
              <a:buChar char="○"/>
              <a:defRPr/>
            </a:lvl2pPr>
            <a:lvl3pPr indent="-381000" lvl="2" marL="1371600">
              <a:spcBef>
                <a:spcPts val="2100"/>
              </a:spcBef>
              <a:spcAft>
                <a:spcPts val="0"/>
              </a:spcAft>
              <a:buSzPts val="2400"/>
              <a:buChar char="■"/>
              <a:defRPr/>
            </a:lvl3pPr>
            <a:lvl4pPr indent="-381000" lvl="3" marL="1828800">
              <a:spcBef>
                <a:spcPts val="2100"/>
              </a:spcBef>
              <a:spcAft>
                <a:spcPts val="0"/>
              </a:spcAft>
              <a:buSzPts val="2400"/>
              <a:buChar char="●"/>
              <a:defRPr/>
            </a:lvl4pPr>
            <a:lvl5pPr indent="-381000" lvl="4" marL="2286000">
              <a:spcBef>
                <a:spcPts val="2100"/>
              </a:spcBef>
              <a:spcAft>
                <a:spcPts val="0"/>
              </a:spcAft>
              <a:buSzPts val="2400"/>
              <a:buChar char="○"/>
              <a:defRPr/>
            </a:lvl5pPr>
            <a:lvl6pPr indent="-381000" lvl="5" marL="2743200">
              <a:spcBef>
                <a:spcPts val="2100"/>
              </a:spcBef>
              <a:spcAft>
                <a:spcPts val="0"/>
              </a:spcAft>
              <a:buSzPts val="2400"/>
              <a:buChar char="■"/>
              <a:defRPr/>
            </a:lvl6pPr>
            <a:lvl7pPr indent="-381000" lvl="6" marL="3200400">
              <a:spcBef>
                <a:spcPts val="2100"/>
              </a:spcBef>
              <a:spcAft>
                <a:spcPts val="0"/>
              </a:spcAft>
              <a:buSzPts val="2400"/>
              <a:buChar char="●"/>
              <a:defRPr/>
            </a:lvl7pPr>
            <a:lvl8pPr indent="-381000" lvl="7" marL="3657600">
              <a:spcBef>
                <a:spcPts val="2100"/>
              </a:spcBef>
              <a:spcAft>
                <a:spcPts val="0"/>
              </a:spcAft>
              <a:buSzPts val="2400"/>
              <a:buChar char="○"/>
              <a:defRPr/>
            </a:lvl8pPr>
            <a:lvl9pPr indent="-381000" lvl="8" marL="4114800">
              <a:spcBef>
                <a:spcPts val="2100"/>
              </a:spcBef>
              <a:spcAft>
                <a:spcPts val="2100"/>
              </a:spcAft>
              <a:buSzPts val="2400"/>
              <a:buChar char="■"/>
              <a:defRPr/>
            </a:lvl9pPr>
          </a:lstStyle>
          <a:p/>
        </p:txBody>
      </p:sp>
      <p:sp>
        <p:nvSpPr>
          <p:cNvPr id="294" name="Google Shape;294;p11"/>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95" name="Shape 295"/>
        <p:cNvGrpSpPr/>
        <p:nvPr/>
      </p:nvGrpSpPr>
      <p:grpSpPr>
        <a:xfrm>
          <a:off x="0" y="0"/>
          <a:ext cx="0" cy="0"/>
          <a:chOff x="0" y="0"/>
          <a:chExt cx="0" cy="0"/>
        </a:xfrm>
      </p:grpSpPr>
      <p:sp>
        <p:nvSpPr>
          <p:cNvPr id="296" name="Google Shape;296;p12"/>
          <p:cNvSpPr txBox="1"/>
          <p:nvPr>
            <p:ph idx="1" type="body"/>
          </p:nvPr>
        </p:nvSpPr>
        <p:spPr>
          <a:xfrm>
            <a:off x="415604" y="5640767"/>
            <a:ext cx="79986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297" name="Google Shape;297;p12"/>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98" name="Google Shape;298;p12"/>
          <p:cNvSpPr/>
          <p:nvPr/>
        </p:nvSpPr>
        <p:spPr>
          <a:xfrm>
            <a:off x="0" y="0"/>
            <a:ext cx="12192000" cy="513900"/>
          </a:xfrm>
          <a:prstGeom prst="rect">
            <a:avLst/>
          </a:prstGeom>
          <a:solidFill>
            <a:srgbClr val="F3F3F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2"/>
          <p:cNvSpPr/>
          <p:nvPr/>
        </p:nvSpPr>
        <p:spPr>
          <a:xfrm>
            <a:off x="91288" y="71538"/>
            <a:ext cx="360000" cy="360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00" name="Google Shape;300;p12"/>
          <p:cNvSpPr/>
          <p:nvPr/>
        </p:nvSpPr>
        <p:spPr>
          <a:xfrm>
            <a:off x="529463" y="71538"/>
            <a:ext cx="360000" cy="360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2"/>
          <p:cNvSpPr/>
          <p:nvPr/>
        </p:nvSpPr>
        <p:spPr>
          <a:xfrm>
            <a:off x="967638" y="71538"/>
            <a:ext cx="360000" cy="360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2"/>
          <p:cNvSpPr/>
          <p:nvPr/>
        </p:nvSpPr>
        <p:spPr>
          <a:xfrm>
            <a:off x="601463" y="143538"/>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2"/>
          <p:cNvSpPr/>
          <p:nvPr/>
        </p:nvSpPr>
        <p:spPr>
          <a:xfrm>
            <a:off x="1023238" y="318475"/>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04" name="Google Shape;304;p12"/>
          <p:cNvGrpSpPr/>
          <p:nvPr/>
        </p:nvGrpSpPr>
        <p:grpSpPr>
          <a:xfrm>
            <a:off x="173188" y="158716"/>
            <a:ext cx="196200" cy="196200"/>
            <a:chOff x="2205246" y="-492159"/>
            <a:chExt cx="196200" cy="196200"/>
          </a:xfrm>
        </p:grpSpPr>
        <p:sp>
          <p:nvSpPr>
            <p:cNvPr id="305" name="Google Shape;305;p12"/>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6" name="Google Shape;306;p12"/>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07" name="Shape 307"/>
        <p:cNvGrpSpPr/>
        <p:nvPr/>
      </p:nvGrpSpPr>
      <p:grpSpPr>
        <a:xfrm>
          <a:off x="0" y="0"/>
          <a:ext cx="0" cy="0"/>
          <a:chOff x="0" y="0"/>
          <a:chExt cx="0" cy="0"/>
        </a:xfrm>
      </p:grpSpPr>
      <p:sp>
        <p:nvSpPr>
          <p:cNvPr id="308" name="Google Shape;308;p13"/>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or process">
  <p:cSld name="BLANK_4">
    <p:spTree>
      <p:nvGrpSpPr>
        <p:cNvPr id="309" name="Shape 309"/>
        <p:cNvGrpSpPr/>
        <p:nvPr/>
      </p:nvGrpSpPr>
      <p:grpSpPr>
        <a:xfrm>
          <a:off x="0" y="0"/>
          <a:ext cx="0" cy="0"/>
          <a:chOff x="0" y="0"/>
          <a:chExt cx="0" cy="0"/>
        </a:xfrm>
      </p:grpSpPr>
      <p:sp>
        <p:nvSpPr>
          <p:cNvPr id="310" name="Google Shape;310;p14"/>
          <p:cNvSpPr txBox="1"/>
          <p:nvPr>
            <p:ph idx="12" type="sldNum"/>
          </p:nvPr>
        </p:nvSpPr>
        <p:spPr>
          <a:xfrm>
            <a:off x="10813718"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11" name="Google Shape;311;p14"/>
          <p:cNvSpPr txBox="1"/>
          <p:nvPr>
            <p:ph type="title"/>
          </p:nvPr>
        </p:nvSpPr>
        <p:spPr>
          <a:xfrm>
            <a:off x="415604" y="593367"/>
            <a:ext cx="113610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312" name="Google Shape;312;p14"/>
          <p:cNvSpPr txBox="1"/>
          <p:nvPr>
            <p:ph idx="1" type="body"/>
          </p:nvPr>
        </p:nvSpPr>
        <p:spPr>
          <a:xfrm>
            <a:off x="408738" y="3107809"/>
            <a:ext cx="2179500" cy="3216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81000" lvl="1" marL="914400" rtl="0">
              <a:spcBef>
                <a:spcPts val="2100"/>
              </a:spcBef>
              <a:spcAft>
                <a:spcPts val="0"/>
              </a:spcAft>
              <a:buSzPts val="2400"/>
              <a:buChar char="○"/>
              <a:defRPr/>
            </a:lvl2pPr>
            <a:lvl3pPr indent="-381000" lvl="2" marL="1371600" rtl="0">
              <a:spcBef>
                <a:spcPts val="2100"/>
              </a:spcBef>
              <a:spcAft>
                <a:spcPts val="0"/>
              </a:spcAft>
              <a:buSzPts val="2400"/>
              <a:buChar char="■"/>
              <a:defRPr/>
            </a:lvl3pPr>
            <a:lvl4pPr indent="-381000" lvl="3" marL="1828800" rtl="0">
              <a:spcBef>
                <a:spcPts val="2100"/>
              </a:spcBef>
              <a:spcAft>
                <a:spcPts val="0"/>
              </a:spcAft>
              <a:buSzPts val="2400"/>
              <a:buChar char="●"/>
              <a:defRPr/>
            </a:lvl4pPr>
            <a:lvl5pPr indent="-381000" lvl="4" marL="2286000" rtl="0">
              <a:spcBef>
                <a:spcPts val="2100"/>
              </a:spcBef>
              <a:spcAft>
                <a:spcPts val="0"/>
              </a:spcAft>
              <a:buSzPts val="2400"/>
              <a:buChar char="○"/>
              <a:defRPr/>
            </a:lvl5pPr>
            <a:lvl6pPr indent="-381000" lvl="5" marL="2743200" rtl="0">
              <a:spcBef>
                <a:spcPts val="2100"/>
              </a:spcBef>
              <a:spcAft>
                <a:spcPts val="0"/>
              </a:spcAft>
              <a:buSzPts val="2400"/>
              <a:buChar char="■"/>
              <a:defRPr/>
            </a:lvl6pPr>
            <a:lvl7pPr indent="-381000" lvl="6" marL="3200400" rtl="0">
              <a:spcBef>
                <a:spcPts val="2100"/>
              </a:spcBef>
              <a:spcAft>
                <a:spcPts val="0"/>
              </a:spcAft>
              <a:buSzPts val="2400"/>
              <a:buChar char="●"/>
              <a:defRPr/>
            </a:lvl7pPr>
            <a:lvl8pPr indent="-381000" lvl="7" marL="3657600" rtl="0">
              <a:spcBef>
                <a:spcPts val="2100"/>
              </a:spcBef>
              <a:spcAft>
                <a:spcPts val="0"/>
              </a:spcAft>
              <a:buSzPts val="2400"/>
              <a:buChar char="○"/>
              <a:defRPr/>
            </a:lvl8pPr>
            <a:lvl9pPr indent="-381000" lvl="8" marL="4114800" rtl="0">
              <a:spcBef>
                <a:spcPts val="2100"/>
              </a:spcBef>
              <a:spcAft>
                <a:spcPts val="2100"/>
              </a:spcAft>
              <a:buSzPts val="2400"/>
              <a:buChar char="■"/>
              <a:defRPr/>
            </a:lvl9pPr>
          </a:lstStyle>
          <a:p/>
        </p:txBody>
      </p:sp>
      <p:sp>
        <p:nvSpPr>
          <p:cNvPr id="313" name="Google Shape;313;p14"/>
          <p:cNvSpPr txBox="1"/>
          <p:nvPr>
            <p:ph idx="2" type="subTitle"/>
          </p:nvPr>
        </p:nvSpPr>
        <p:spPr>
          <a:xfrm>
            <a:off x="408738" y="2385333"/>
            <a:ext cx="2179500" cy="622500"/>
          </a:xfrm>
          <a:prstGeom prst="rect">
            <a:avLst/>
          </a:prstGeom>
        </p:spPr>
        <p:txBody>
          <a:bodyPr anchorCtr="0" anchor="ctr" bIns="121900" lIns="121900" spcFirstLastPara="1" rIns="121900" wrap="square" tIns="121900">
            <a:noAutofit/>
          </a:bodyPr>
          <a:lstStyle>
            <a:lvl1pPr lvl="0" rtl="0" algn="ctr">
              <a:spcBef>
                <a:spcPts val="0"/>
              </a:spcBef>
              <a:spcAft>
                <a:spcPts val="0"/>
              </a:spcAft>
              <a:buNone/>
              <a:defRPr b="1" sz="3200"/>
            </a:lvl1pPr>
            <a:lvl2pPr lvl="1" rtl="0" algn="ctr">
              <a:spcBef>
                <a:spcPts val="2100"/>
              </a:spcBef>
              <a:spcAft>
                <a:spcPts val="0"/>
              </a:spcAft>
              <a:buNone/>
              <a:defRPr b="1" sz="3200"/>
            </a:lvl2pPr>
            <a:lvl3pPr lvl="2" rtl="0" algn="ctr">
              <a:spcBef>
                <a:spcPts val="2100"/>
              </a:spcBef>
              <a:spcAft>
                <a:spcPts val="0"/>
              </a:spcAft>
              <a:buNone/>
              <a:defRPr b="1" sz="3200"/>
            </a:lvl3pPr>
            <a:lvl4pPr lvl="3" rtl="0" algn="ctr">
              <a:spcBef>
                <a:spcPts val="2100"/>
              </a:spcBef>
              <a:spcAft>
                <a:spcPts val="0"/>
              </a:spcAft>
              <a:buNone/>
              <a:defRPr b="1" sz="3200"/>
            </a:lvl4pPr>
            <a:lvl5pPr lvl="4" rtl="0" algn="ctr">
              <a:spcBef>
                <a:spcPts val="2100"/>
              </a:spcBef>
              <a:spcAft>
                <a:spcPts val="0"/>
              </a:spcAft>
              <a:buNone/>
              <a:defRPr b="1" sz="3200"/>
            </a:lvl5pPr>
            <a:lvl6pPr lvl="5" rtl="0" algn="ctr">
              <a:spcBef>
                <a:spcPts val="2100"/>
              </a:spcBef>
              <a:spcAft>
                <a:spcPts val="0"/>
              </a:spcAft>
              <a:buNone/>
              <a:defRPr b="1" sz="3200"/>
            </a:lvl6pPr>
            <a:lvl7pPr lvl="6" rtl="0" algn="ctr">
              <a:spcBef>
                <a:spcPts val="2100"/>
              </a:spcBef>
              <a:spcAft>
                <a:spcPts val="0"/>
              </a:spcAft>
              <a:buNone/>
              <a:defRPr b="1" sz="3200"/>
            </a:lvl7pPr>
            <a:lvl8pPr lvl="7" rtl="0" algn="ctr">
              <a:spcBef>
                <a:spcPts val="2100"/>
              </a:spcBef>
              <a:spcAft>
                <a:spcPts val="0"/>
              </a:spcAft>
              <a:buNone/>
              <a:defRPr b="1" sz="3200"/>
            </a:lvl8pPr>
            <a:lvl9pPr lvl="8" rtl="0" algn="ctr">
              <a:spcBef>
                <a:spcPts val="2100"/>
              </a:spcBef>
              <a:spcAft>
                <a:spcPts val="2100"/>
              </a:spcAft>
              <a:buNone/>
              <a:defRPr b="1" sz="3200"/>
            </a:lvl9pPr>
          </a:lstStyle>
          <a:p/>
        </p:txBody>
      </p:sp>
      <p:sp>
        <p:nvSpPr>
          <p:cNvPr id="314" name="Google Shape;314;p14"/>
          <p:cNvSpPr txBox="1"/>
          <p:nvPr>
            <p:ph idx="3" type="body"/>
          </p:nvPr>
        </p:nvSpPr>
        <p:spPr>
          <a:xfrm>
            <a:off x="2727301" y="3107809"/>
            <a:ext cx="2179500" cy="3216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81000" lvl="1" marL="914400" rtl="0">
              <a:spcBef>
                <a:spcPts val="2100"/>
              </a:spcBef>
              <a:spcAft>
                <a:spcPts val="0"/>
              </a:spcAft>
              <a:buSzPts val="2400"/>
              <a:buChar char="○"/>
              <a:defRPr/>
            </a:lvl2pPr>
            <a:lvl3pPr indent="-381000" lvl="2" marL="1371600" rtl="0">
              <a:spcBef>
                <a:spcPts val="2100"/>
              </a:spcBef>
              <a:spcAft>
                <a:spcPts val="0"/>
              </a:spcAft>
              <a:buSzPts val="2400"/>
              <a:buChar char="■"/>
              <a:defRPr/>
            </a:lvl3pPr>
            <a:lvl4pPr indent="-381000" lvl="3" marL="1828800" rtl="0">
              <a:spcBef>
                <a:spcPts val="2100"/>
              </a:spcBef>
              <a:spcAft>
                <a:spcPts val="0"/>
              </a:spcAft>
              <a:buSzPts val="2400"/>
              <a:buChar char="●"/>
              <a:defRPr/>
            </a:lvl4pPr>
            <a:lvl5pPr indent="-381000" lvl="4" marL="2286000" rtl="0">
              <a:spcBef>
                <a:spcPts val="2100"/>
              </a:spcBef>
              <a:spcAft>
                <a:spcPts val="0"/>
              </a:spcAft>
              <a:buSzPts val="2400"/>
              <a:buChar char="○"/>
              <a:defRPr/>
            </a:lvl5pPr>
            <a:lvl6pPr indent="-381000" lvl="5" marL="2743200" rtl="0">
              <a:spcBef>
                <a:spcPts val="2100"/>
              </a:spcBef>
              <a:spcAft>
                <a:spcPts val="0"/>
              </a:spcAft>
              <a:buSzPts val="2400"/>
              <a:buChar char="■"/>
              <a:defRPr/>
            </a:lvl6pPr>
            <a:lvl7pPr indent="-381000" lvl="6" marL="3200400" rtl="0">
              <a:spcBef>
                <a:spcPts val="2100"/>
              </a:spcBef>
              <a:spcAft>
                <a:spcPts val="0"/>
              </a:spcAft>
              <a:buSzPts val="2400"/>
              <a:buChar char="●"/>
              <a:defRPr/>
            </a:lvl7pPr>
            <a:lvl8pPr indent="-381000" lvl="7" marL="3657600" rtl="0">
              <a:spcBef>
                <a:spcPts val="2100"/>
              </a:spcBef>
              <a:spcAft>
                <a:spcPts val="0"/>
              </a:spcAft>
              <a:buSzPts val="2400"/>
              <a:buChar char="○"/>
              <a:defRPr/>
            </a:lvl8pPr>
            <a:lvl9pPr indent="-381000" lvl="8" marL="4114800" rtl="0">
              <a:spcBef>
                <a:spcPts val="2100"/>
              </a:spcBef>
              <a:spcAft>
                <a:spcPts val="2100"/>
              </a:spcAft>
              <a:buSzPts val="2400"/>
              <a:buChar char="■"/>
              <a:defRPr/>
            </a:lvl9pPr>
          </a:lstStyle>
          <a:p/>
        </p:txBody>
      </p:sp>
      <p:sp>
        <p:nvSpPr>
          <p:cNvPr id="315" name="Google Shape;315;p14"/>
          <p:cNvSpPr txBox="1"/>
          <p:nvPr>
            <p:ph idx="4" type="subTitle"/>
          </p:nvPr>
        </p:nvSpPr>
        <p:spPr>
          <a:xfrm>
            <a:off x="2727301" y="2385333"/>
            <a:ext cx="2179500" cy="622500"/>
          </a:xfrm>
          <a:prstGeom prst="rect">
            <a:avLst/>
          </a:prstGeom>
        </p:spPr>
        <p:txBody>
          <a:bodyPr anchorCtr="0" anchor="ctr" bIns="121900" lIns="121900" spcFirstLastPara="1" rIns="121900" wrap="square" tIns="121900">
            <a:noAutofit/>
          </a:bodyPr>
          <a:lstStyle>
            <a:lvl1pPr lvl="0" rtl="0" algn="ctr">
              <a:spcBef>
                <a:spcPts val="0"/>
              </a:spcBef>
              <a:spcAft>
                <a:spcPts val="0"/>
              </a:spcAft>
              <a:buNone/>
              <a:defRPr b="1" sz="3200"/>
            </a:lvl1pPr>
            <a:lvl2pPr lvl="1" rtl="0" algn="ctr">
              <a:spcBef>
                <a:spcPts val="2100"/>
              </a:spcBef>
              <a:spcAft>
                <a:spcPts val="0"/>
              </a:spcAft>
              <a:buNone/>
              <a:defRPr b="1" sz="3200"/>
            </a:lvl2pPr>
            <a:lvl3pPr lvl="2" rtl="0" algn="ctr">
              <a:spcBef>
                <a:spcPts val="2100"/>
              </a:spcBef>
              <a:spcAft>
                <a:spcPts val="0"/>
              </a:spcAft>
              <a:buNone/>
              <a:defRPr b="1" sz="3200"/>
            </a:lvl3pPr>
            <a:lvl4pPr lvl="3" rtl="0" algn="ctr">
              <a:spcBef>
                <a:spcPts val="2100"/>
              </a:spcBef>
              <a:spcAft>
                <a:spcPts val="0"/>
              </a:spcAft>
              <a:buNone/>
              <a:defRPr b="1" sz="3200"/>
            </a:lvl4pPr>
            <a:lvl5pPr lvl="4" rtl="0" algn="ctr">
              <a:spcBef>
                <a:spcPts val="2100"/>
              </a:spcBef>
              <a:spcAft>
                <a:spcPts val="0"/>
              </a:spcAft>
              <a:buNone/>
              <a:defRPr b="1" sz="3200"/>
            </a:lvl5pPr>
            <a:lvl6pPr lvl="5" rtl="0" algn="ctr">
              <a:spcBef>
                <a:spcPts val="2100"/>
              </a:spcBef>
              <a:spcAft>
                <a:spcPts val="0"/>
              </a:spcAft>
              <a:buNone/>
              <a:defRPr b="1" sz="3200"/>
            </a:lvl6pPr>
            <a:lvl7pPr lvl="6" rtl="0" algn="ctr">
              <a:spcBef>
                <a:spcPts val="2100"/>
              </a:spcBef>
              <a:spcAft>
                <a:spcPts val="0"/>
              </a:spcAft>
              <a:buNone/>
              <a:defRPr b="1" sz="3200"/>
            </a:lvl7pPr>
            <a:lvl8pPr lvl="7" rtl="0" algn="ctr">
              <a:spcBef>
                <a:spcPts val="2100"/>
              </a:spcBef>
              <a:spcAft>
                <a:spcPts val="0"/>
              </a:spcAft>
              <a:buNone/>
              <a:defRPr b="1" sz="3200"/>
            </a:lvl8pPr>
            <a:lvl9pPr lvl="8" rtl="0" algn="ctr">
              <a:spcBef>
                <a:spcPts val="2100"/>
              </a:spcBef>
              <a:spcAft>
                <a:spcPts val="2100"/>
              </a:spcAft>
              <a:buNone/>
              <a:defRPr b="1" sz="3200"/>
            </a:lvl9pPr>
          </a:lstStyle>
          <a:p/>
        </p:txBody>
      </p:sp>
      <p:sp>
        <p:nvSpPr>
          <p:cNvPr id="316" name="Google Shape;316;p14"/>
          <p:cNvSpPr txBox="1"/>
          <p:nvPr>
            <p:ph idx="5" type="body"/>
          </p:nvPr>
        </p:nvSpPr>
        <p:spPr>
          <a:xfrm>
            <a:off x="5045864" y="3107809"/>
            <a:ext cx="2179500" cy="3216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81000" lvl="1" marL="914400" rtl="0">
              <a:spcBef>
                <a:spcPts val="2100"/>
              </a:spcBef>
              <a:spcAft>
                <a:spcPts val="0"/>
              </a:spcAft>
              <a:buSzPts val="2400"/>
              <a:buChar char="○"/>
              <a:defRPr/>
            </a:lvl2pPr>
            <a:lvl3pPr indent="-381000" lvl="2" marL="1371600" rtl="0">
              <a:spcBef>
                <a:spcPts val="2100"/>
              </a:spcBef>
              <a:spcAft>
                <a:spcPts val="0"/>
              </a:spcAft>
              <a:buSzPts val="2400"/>
              <a:buChar char="■"/>
              <a:defRPr/>
            </a:lvl3pPr>
            <a:lvl4pPr indent="-381000" lvl="3" marL="1828800" rtl="0">
              <a:spcBef>
                <a:spcPts val="2100"/>
              </a:spcBef>
              <a:spcAft>
                <a:spcPts val="0"/>
              </a:spcAft>
              <a:buSzPts val="2400"/>
              <a:buChar char="●"/>
              <a:defRPr/>
            </a:lvl4pPr>
            <a:lvl5pPr indent="-381000" lvl="4" marL="2286000" rtl="0">
              <a:spcBef>
                <a:spcPts val="2100"/>
              </a:spcBef>
              <a:spcAft>
                <a:spcPts val="0"/>
              </a:spcAft>
              <a:buSzPts val="2400"/>
              <a:buChar char="○"/>
              <a:defRPr/>
            </a:lvl5pPr>
            <a:lvl6pPr indent="-381000" lvl="5" marL="2743200" rtl="0">
              <a:spcBef>
                <a:spcPts val="2100"/>
              </a:spcBef>
              <a:spcAft>
                <a:spcPts val="0"/>
              </a:spcAft>
              <a:buSzPts val="2400"/>
              <a:buChar char="■"/>
              <a:defRPr/>
            </a:lvl6pPr>
            <a:lvl7pPr indent="-381000" lvl="6" marL="3200400" rtl="0">
              <a:spcBef>
                <a:spcPts val="2100"/>
              </a:spcBef>
              <a:spcAft>
                <a:spcPts val="0"/>
              </a:spcAft>
              <a:buSzPts val="2400"/>
              <a:buChar char="●"/>
              <a:defRPr/>
            </a:lvl7pPr>
            <a:lvl8pPr indent="-381000" lvl="7" marL="3657600" rtl="0">
              <a:spcBef>
                <a:spcPts val="2100"/>
              </a:spcBef>
              <a:spcAft>
                <a:spcPts val="0"/>
              </a:spcAft>
              <a:buSzPts val="2400"/>
              <a:buChar char="○"/>
              <a:defRPr/>
            </a:lvl8pPr>
            <a:lvl9pPr indent="-381000" lvl="8" marL="4114800" rtl="0">
              <a:spcBef>
                <a:spcPts val="2100"/>
              </a:spcBef>
              <a:spcAft>
                <a:spcPts val="2100"/>
              </a:spcAft>
              <a:buSzPts val="2400"/>
              <a:buChar char="■"/>
              <a:defRPr/>
            </a:lvl9pPr>
          </a:lstStyle>
          <a:p/>
        </p:txBody>
      </p:sp>
      <p:sp>
        <p:nvSpPr>
          <p:cNvPr id="317" name="Google Shape;317;p14"/>
          <p:cNvSpPr txBox="1"/>
          <p:nvPr>
            <p:ph idx="6" type="subTitle"/>
          </p:nvPr>
        </p:nvSpPr>
        <p:spPr>
          <a:xfrm>
            <a:off x="5045864" y="2385333"/>
            <a:ext cx="2179500" cy="622500"/>
          </a:xfrm>
          <a:prstGeom prst="rect">
            <a:avLst/>
          </a:prstGeom>
        </p:spPr>
        <p:txBody>
          <a:bodyPr anchorCtr="0" anchor="ctr" bIns="121900" lIns="121900" spcFirstLastPara="1" rIns="121900" wrap="square" tIns="121900">
            <a:noAutofit/>
          </a:bodyPr>
          <a:lstStyle>
            <a:lvl1pPr lvl="0" rtl="0" algn="ctr">
              <a:spcBef>
                <a:spcPts val="0"/>
              </a:spcBef>
              <a:spcAft>
                <a:spcPts val="0"/>
              </a:spcAft>
              <a:buNone/>
              <a:defRPr b="1" sz="3200"/>
            </a:lvl1pPr>
            <a:lvl2pPr lvl="1" rtl="0" algn="ctr">
              <a:spcBef>
                <a:spcPts val="2100"/>
              </a:spcBef>
              <a:spcAft>
                <a:spcPts val="0"/>
              </a:spcAft>
              <a:buNone/>
              <a:defRPr b="1" sz="3200"/>
            </a:lvl2pPr>
            <a:lvl3pPr lvl="2" rtl="0" algn="ctr">
              <a:spcBef>
                <a:spcPts val="2100"/>
              </a:spcBef>
              <a:spcAft>
                <a:spcPts val="0"/>
              </a:spcAft>
              <a:buNone/>
              <a:defRPr b="1" sz="3200"/>
            </a:lvl3pPr>
            <a:lvl4pPr lvl="3" rtl="0" algn="ctr">
              <a:spcBef>
                <a:spcPts val="2100"/>
              </a:spcBef>
              <a:spcAft>
                <a:spcPts val="0"/>
              </a:spcAft>
              <a:buNone/>
              <a:defRPr b="1" sz="3200"/>
            </a:lvl4pPr>
            <a:lvl5pPr lvl="4" rtl="0" algn="ctr">
              <a:spcBef>
                <a:spcPts val="2100"/>
              </a:spcBef>
              <a:spcAft>
                <a:spcPts val="0"/>
              </a:spcAft>
              <a:buNone/>
              <a:defRPr b="1" sz="3200"/>
            </a:lvl5pPr>
            <a:lvl6pPr lvl="5" rtl="0" algn="ctr">
              <a:spcBef>
                <a:spcPts val="2100"/>
              </a:spcBef>
              <a:spcAft>
                <a:spcPts val="0"/>
              </a:spcAft>
              <a:buNone/>
              <a:defRPr b="1" sz="3200"/>
            </a:lvl6pPr>
            <a:lvl7pPr lvl="6" rtl="0" algn="ctr">
              <a:spcBef>
                <a:spcPts val="2100"/>
              </a:spcBef>
              <a:spcAft>
                <a:spcPts val="0"/>
              </a:spcAft>
              <a:buNone/>
              <a:defRPr b="1" sz="3200"/>
            </a:lvl7pPr>
            <a:lvl8pPr lvl="7" rtl="0" algn="ctr">
              <a:spcBef>
                <a:spcPts val="2100"/>
              </a:spcBef>
              <a:spcAft>
                <a:spcPts val="0"/>
              </a:spcAft>
              <a:buNone/>
              <a:defRPr b="1" sz="3200"/>
            </a:lvl8pPr>
            <a:lvl9pPr lvl="8" rtl="0" algn="ctr">
              <a:spcBef>
                <a:spcPts val="2100"/>
              </a:spcBef>
              <a:spcAft>
                <a:spcPts val="2100"/>
              </a:spcAft>
              <a:buNone/>
              <a:defRPr b="1" sz="3200"/>
            </a:lvl9pPr>
          </a:lstStyle>
          <a:p/>
        </p:txBody>
      </p:sp>
      <p:sp>
        <p:nvSpPr>
          <p:cNvPr id="318" name="Google Shape;318;p14"/>
          <p:cNvSpPr txBox="1"/>
          <p:nvPr>
            <p:ph idx="7" type="body"/>
          </p:nvPr>
        </p:nvSpPr>
        <p:spPr>
          <a:xfrm>
            <a:off x="7364428" y="3107809"/>
            <a:ext cx="2179500" cy="3216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81000" lvl="1" marL="914400" rtl="0">
              <a:spcBef>
                <a:spcPts val="2100"/>
              </a:spcBef>
              <a:spcAft>
                <a:spcPts val="0"/>
              </a:spcAft>
              <a:buSzPts val="2400"/>
              <a:buChar char="○"/>
              <a:defRPr/>
            </a:lvl2pPr>
            <a:lvl3pPr indent="-381000" lvl="2" marL="1371600" rtl="0">
              <a:spcBef>
                <a:spcPts val="2100"/>
              </a:spcBef>
              <a:spcAft>
                <a:spcPts val="0"/>
              </a:spcAft>
              <a:buSzPts val="2400"/>
              <a:buChar char="■"/>
              <a:defRPr/>
            </a:lvl3pPr>
            <a:lvl4pPr indent="-381000" lvl="3" marL="1828800" rtl="0">
              <a:spcBef>
                <a:spcPts val="2100"/>
              </a:spcBef>
              <a:spcAft>
                <a:spcPts val="0"/>
              </a:spcAft>
              <a:buSzPts val="2400"/>
              <a:buChar char="●"/>
              <a:defRPr/>
            </a:lvl4pPr>
            <a:lvl5pPr indent="-381000" lvl="4" marL="2286000" rtl="0">
              <a:spcBef>
                <a:spcPts val="2100"/>
              </a:spcBef>
              <a:spcAft>
                <a:spcPts val="0"/>
              </a:spcAft>
              <a:buSzPts val="2400"/>
              <a:buChar char="○"/>
              <a:defRPr/>
            </a:lvl5pPr>
            <a:lvl6pPr indent="-381000" lvl="5" marL="2743200" rtl="0">
              <a:spcBef>
                <a:spcPts val="2100"/>
              </a:spcBef>
              <a:spcAft>
                <a:spcPts val="0"/>
              </a:spcAft>
              <a:buSzPts val="2400"/>
              <a:buChar char="■"/>
              <a:defRPr/>
            </a:lvl6pPr>
            <a:lvl7pPr indent="-381000" lvl="6" marL="3200400" rtl="0">
              <a:spcBef>
                <a:spcPts val="2100"/>
              </a:spcBef>
              <a:spcAft>
                <a:spcPts val="0"/>
              </a:spcAft>
              <a:buSzPts val="2400"/>
              <a:buChar char="●"/>
              <a:defRPr/>
            </a:lvl7pPr>
            <a:lvl8pPr indent="-381000" lvl="7" marL="3657600" rtl="0">
              <a:spcBef>
                <a:spcPts val="2100"/>
              </a:spcBef>
              <a:spcAft>
                <a:spcPts val="0"/>
              </a:spcAft>
              <a:buSzPts val="2400"/>
              <a:buChar char="○"/>
              <a:defRPr/>
            </a:lvl8pPr>
            <a:lvl9pPr indent="-381000" lvl="8" marL="4114800" rtl="0">
              <a:spcBef>
                <a:spcPts val="2100"/>
              </a:spcBef>
              <a:spcAft>
                <a:spcPts val="2100"/>
              </a:spcAft>
              <a:buSzPts val="2400"/>
              <a:buChar char="■"/>
              <a:defRPr/>
            </a:lvl9pPr>
          </a:lstStyle>
          <a:p/>
        </p:txBody>
      </p:sp>
      <p:sp>
        <p:nvSpPr>
          <p:cNvPr id="319" name="Google Shape;319;p14"/>
          <p:cNvSpPr txBox="1"/>
          <p:nvPr>
            <p:ph idx="8" type="subTitle"/>
          </p:nvPr>
        </p:nvSpPr>
        <p:spPr>
          <a:xfrm>
            <a:off x="7364428" y="2385333"/>
            <a:ext cx="2179500" cy="622500"/>
          </a:xfrm>
          <a:prstGeom prst="rect">
            <a:avLst/>
          </a:prstGeom>
        </p:spPr>
        <p:txBody>
          <a:bodyPr anchorCtr="0" anchor="ctr" bIns="121900" lIns="121900" spcFirstLastPara="1" rIns="121900" wrap="square" tIns="121900">
            <a:noAutofit/>
          </a:bodyPr>
          <a:lstStyle>
            <a:lvl1pPr lvl="0" rtl="0" algn="ctr">
              <a:spcBef>
                <a:spcPts val="0"/>
              </a:spcBef>
              <a:spcAft>
                <a:spcPts val="0"/>
              </a:spcAft>
              <a:buNone/>
              <a:defRPr b="1" sz="3200"/>
            </a:lvl1pPr>
            <a:lvl2pPr lvl="1" rtl="0" algn="ctr">
              <a:spcBef>
                <a:spcPts val="2100"/>
              </a:spcBef>
              <a:spcAft>
                <a:spcPts val="0"/>
              </a:spcAft>
              <a:buNone/>
              <a:defRPr b="1" sz="3200"/>
            </a:lvl2pPr>
            <a:lvl3pPr lvl="2" rtl="0" algn="ctr">
              <a:spcBef>
                <a:spcPts val="2100"/>
              </a:spcBef>
              <a:spcAft>
                <a:spcPts val="0"/>
              </a:spcAft>
              <a:buNone/>
              <a:defRPr b="1" sz="3200"/>
            </a:lvl3pPr>
            <a:lvl4pPr lvl="3" rtl="0" algn="ctr">
              <a:spcBef>
                <a:spcPts val="2100"/>
              </a:spcBef>
              <a:spcAft>
                <a:spcPts val="0"/>
              </a:spcAft>
              <a:buNone/>
              <a:defRPr b="1" sz="3200"/>
            </a:lvl4pPr>
            <a:lvl5pPr lvl="4" rtl="0" algn="ctr">
              <a:spcBef>
                <a:spcPts val="2100"/>
              </a:spcBef>
              <a:spcAft>
                <a:spcPts val="0"/>
              </a:spcAft>
              <a:buNone/>
              <a:defRPr b="1" sz="3200"/>
            </a:lvl5pPr>
            <a:lvl6pPr lvl="5" rtl="0" algn="ctr">
              <a:spcBef>
                <a:spcPts val="2100"/>
              </a:spcBef>
              <a:spcAft>
                <a:spcPts val="0"/>
              </a:spcAft>
              <a:buNone/>
              <a:defRPr b="1" sz="3200"/>
            </a:lvl6pPr>
            <a:lvl7pPr lvl="6" rtl="0" algn="ctr">
              <a:spcBef>
                <a:spcPts val="2100"/>
              </a:spcBef>
              <a:spcAft>
                <a:spcPts val="0"/>
              </a:spcAft>
              <a:buNone/>
              <a:defRPr b="1" sz="3200"/>
            </a:lvl7pPr>
            <a:lvl8pPr lvl="7" rtl="0" algn="ctr">
              <a:spcBef>
                <a:spcPts val="2100"/>
              </a:spcBef>
              <a:spcAft>
                <a:spcPts val="0"/>
              </a:spcAft>
              <a:buNone/>
              <a:defRPr b="1" sz="3200"/>
            </a:lvl8pPr>
            <a:lvl9pPr lvl="8" rtl="0" algn="ctr">
              <a:spcBef>
                <a:spcPts val="2100"/>
              </a:spcBef>
              <a:spcAft>
                <a:spcPts val="2100"/>
              </a:spcAft>
              <a:buNone/>
              <a:defRPr b="1" sz="3200"/>
            </a:lvl9pPr>
          </a:lstStyle>
          <a:p/>
        </p:txBody>
      </p:sp>
      <p:sp>
        <p:nvSpPr>
          <p:cNvPr id="320" name="Google Shape;320;p14"/>
          <p:cNvSpPr txBox="1"/>
          <p:nvPr>
            <p:ph idx="9" type="body"/>
          </p:nvPr>
        </p:nvSpPr>
        <p:spPr>
          <a:xfrm>
            <a:off x="9682991" y="3107809"/>
            <a:ext cx="2179500" cy="3216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81000" lvl="1" marL="914400" rtl="0">
              <a:spcBef>
                <a:spcPts val="2100"/>
              </a:spcBef>
              <a:spcAft>
                <a:spcPts val="0"/>
              </a:spcAft>
              <a:buSzPts val="2400"/>
              <a:buChar char="○"/>
              <a:defRPr/>
            </a:lvl2pPr>
            <a:lvl3pPr indent="-381000" lvl="2" marL="1371600" rtl="0">
              <a:spcBef>
                <a:spcPts val="2100"/>
              </a:spcBef>
              <a:spcAft>
                <a:spcPts val="0"/>
              </a:spcAft>
              <a:buSzPts val="2400"/>
              <a:buChar char="■"/>
              <a:defRPr/>
            </a:lvl3pPr>
            <a:lvl4pPr indent="-381000" lvl="3" marL="1828800" rtl="0">
              <a:spcBef>
                <a:spcPts val="2100"/>
              </a:spcBef>
              <a:spcAft>
                <a:spcPts val="0"/>
              </a:spcAft>
              <a:buSzPts val="2400"/>
              <a:buChar char="●"/>
              <a:defRPr/>
            </a:lvl4pPr>
            <a:lvl5pPr indent="-381000" lvl="4" marL="2286000" rtl="0">
              <a:spcBef>
                <a:spcPts val="2100"/>
              </a:spcBef>
              <a:spcAft>
                <a:spcPts val="0"/>
              </a:spcAft>
              <a:buSzPts val="2400"/>
              <a:buChar char="○"/>
              <a:defRPr/>
            </a:lvl5pPr>
            <a:lvl6pPr indent="-381000" lvl="5" marL="2743200" rtl="0">
              <a:spcBef>
                <a:spcPts val="2100"/>
              </a:spcBef>
              <a:spcAft>
                <a:spcPts val="0"/>
              </a:spcAft>
              <a:buSzPts val="2400"/>
              <a:buChar char="■"/>
              <a:defRPr/>
            </a:lvl6pPr>
            <a:lvl7pPr indent="-381000" lvl="6" marL="3200400" rtl="0">
              <a:spcBef>
                <a:spcPts val="2100"/>
              </a:spcBef>
              <a:spcAft>
                <a:spcPts val="0"/>
              </a:spcAft>
              <a:buSzPts val="2400"/>
              <a:buChar char="●"/>
              <a:defRPr/>
            </a:lvl7pPr>
            <a:lvl8pPr indent="-381000" lvl="7" marL="3657600" rtl="0">
              <a:spcBef>
                <a:spcPts val="2100"/>
              </a:spcBef>
              <a:spcAft>
                <a:spcPts val="0"/>
              </a:spcAft>
              <a:buSzPts val="2400"/>
              <a:buChar char="○"/>
              <a:defRPr/>
            </a:lvl8pPr>
            <a:lvl9pPr indent="-381000" lvl="8" marL="4114800" rtl="0">
              <a:spcBef>
                <a:spcPts val="2100"/>
              </a:spcBef>
              <a:spcAft>
                <a:spcPts val="2100"/>
              </a:spcAft>
              <a:buSzPts val="2400"/>
              <a:buChar char="■"/>
              <a:defRPr/>
            </a:lvl9pPr>
          </a:lstStyle>
          <a:p/>
        </p:txBody>
      </p:sp>
      <p:sp>
        <p:nvSpPr>
          <p:cNvPr id="321" name="Google Shape;321;p14"/>
          <p:cNvSpPr txBox="1"/>
          <p:nvPr>
            <p:ph idx="13" type="subTitle"/>
          </p:nvPr>
        </p:nvSpPr>
        <p:spPr>
          <a:xfrm>
            <a:off x="9682991" y="2385333"/>
            <a:ext cx="2179500" cy="622500"/>
          </a:xfrm>
          <a:prstGeom prst="rect">
            <a:avLst/>
          </a:prstGeom>
        </p:spPr>
        <p:txBody>
          <a:bodyPr anchorCtr="0" anchor="ctr" bIns="121900" lIns="121900" spcFirstLastPara="1" rIns="121900" wrap="square" tIns="121900">
            <a:noAutofit/>
          </a:bodyPr>
          <a:lstStyle>
            <a:lvl1pPr lvl="0" rtl="0" algn="ctr">
              <a:spcBef>
                <a:spcPts val="0"/>
              </a:spcBef>
              <a:spcAft>
                <a:spcPts val="0"/>
              </a:spcAft>
              <a:buNone/>
              <a:defRPr b="1" sz="3200"/>
            </a:lvl1pPr>
            <a:lvl2pPr lvl="1" rtl="0" algn="ctr">
              <a:spcBef>
                <a:spcPts val="2100"/>
              </a:spcBef>
              <a:spcAft>
                <a:spcPts val="0"/>
              </a:spcAft>
              <a:buNone/>
              <a:defRPr b="1" sz="3200"/>
            </a:lvl2pPr>
            <a:lvl3pPr lvl="2" rtl="0" algn="ctr">
              <a:spcBef>
                <a:spcPts val="2100"/>
              </a:spcBef>
              <a:spcAft>
                <a:spcPts val="0"/>
              </a:spcAft>
              <a:buNone/>
              <a:defRPr b="1" sz="3200"/>
            </a:lvl3pPr>
            <a:lvl4pPr lvl="3" rtl="0" algn="ctr">
              <a:spcBef>
                <a:spcPts val="2100"/>
              </a:spcBef>
              <a:spcAft>
                <a:spcPts val="0"/>
              </a:spcAft>
              <a:buNone/>
              <a:defRPr b="1" sz="3200"/>
            </a:lvl4pPr>
            <a:lvl5pPr lvl="4" rtl="0" algn="ctr">
              <a:spcBef>
                <a:spcPts val="2100"/>
              </a:spcBef>
              <a:spcAft>
                <a:spcPts val="0"/>
              </a:spcAft>
              <a:buNone/>
              <a:defRPr b="1" sz="3200"/>
            </a:lvl5pPr>
            <a:lvl6pPr lvl="5" rtl="0" algn="ctr">
              <a:spcBef>
                <a:spcPts val="2100"/>
              </a:spcBef>
              <a:spcAft>
                <a:spcPts val="0"/>
              </a:spcAft>
              <a:buNone/>
              <a:defRPr b="1" sz="3200"/>
            </a:lvl6pPr>
            <a:lvl7pPr lvl="6" rtl="0" algn="ctr">
              <a:spcBef>
                <a:spcPts val="2100"/>
              </a:spcBef>
              <a:spcAft>
                <a:spcPts val="0"/>
              </a:spcAft>
              <a:buNone/>
              <a:defRPr b="1" sz="3200"/>
            </a:lvl7pPr>
            <a:lvl8pPr lvl="7" rtl="0" algn="ctr">
              <a:spcBef>
                <a:spcPts val="2100"/>
              </a:spcBef>
              <a:spcAft>
                <a:spcPts val="0"/>
              </a:spcAft>
              <a:buNone/>
              <a:defRPr b="1" sz="3200"/>
            </a:lvl8pPr>
            <a:lvl9pPr lvl="8" rtl="0" algn="ctr">
              <a:spcBef>
                <a:spcPts val="2100"/>
              </a:spcBef>
              <a:spcAft>
                <a:spcPts val="2100"/>
              </a:spcAft>
              <a:buNone/>
              <a:defRPr b="1" sz="3200"/>
            </a:lvl9pPr>
          </a:lstStyle>
          <a:p/>
        </p:txBody>
      </p:sp>
      <p:grpSp>
        <p:nvGrpSpPr>
          <p:cNvPr id="322" name="Google Shape;322;p14"/>
          <p:cNvGrpSpPr/>
          <p:nvPr/>
        </p:nvGrpSpPr>
        <p:grpSpPr>
          <a:xfrm>
            <a:off x="708108" y="2294769"/>
            <a:ext cx="1326338" cy="995353"/>
            <a:chOff x="9799675" y="3601413"/>
            <a:chExt cx="941400" cy="706475"/>
          </a:xfrm>
        </p:grpSpPr>
        <p:sp>
          <p:nvSpPr>
            <p:cNvPr id="323" name="Google Shape;323;p14"/>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325" name="Google Shape;325;p14"/>
          <p:cNvGrpSpPr/>
          <p:nvPr/>
        </p:nvGrpSpPr>
        <p:grpSpPr>
          <a:xfrm>
            <a:off x="3074374" y="2294769"/>
            <a:ext cx="1326338" cy="995353"/>
            <a:chOff x="9799675" y="3601413"/>
            <a:chExt cx="941400" cy="706475"/>
          </a:xfrm>
        </p:grpSpPr>
        <p:sp>
          <p:nvSpPr>
            <p:cNvPr id="326" name="Google Shape;326;p14"/>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328" name="Google Shape;328;p14"/>
          <p:cNvGrpSpPr/>
          <p:nvPr/>
        </p:nvGrpSpPr>
        <p:grpSpPr>
          <a:xfrm>
            <a:off x="5440639" y="2294769"/>
            <a:ext cx="1326338" cy="995353"/>
            <a:chOff x="9799675" y="3601413"/>
            <a:chExt cx="941400" cy="706475"/>
          </a:xfrm>
        </p:grpSpPr>
        <p:sp>
          <p:nvSpPr>
            <p:cNvPr id="329" name="Google Shape;329;p14"/>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331" name="Google Shape;331;p14"/>
          <p:cNvGrpSpPr/>
          <p:nvPr/>
        </p:nvGrpSpPr>
        <p:grpSpPr>
          <a:xfrm>
            <a:off x="7806905" y="2294769"/>
            <a:ext cx="1326338" cy="995353"/>
            <a:chOff x="9799675" y="3601413"/>
            <a:chExt cx="941400" cy="706475"/>
          </a:xfrm>
        </p:grpSpPr>
        <p:sp>
          <p:nvSpPr>
            <p:cNvPr id="332" name="Google Shape;332;p14"/>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334" name="Google Shape;334;p14"/>
          <p:cNvGrpSpPr/>
          <p:nvPr/>
        </p:nvGrpSpPr>
        <p:grpSpPr>
          <a:xfrm>
            <a:off x="10173170" y="2294769"/>
            <a:ext cx="1326338" cy="995353"/>
            <a:chOff x="9799675" y="3601413"/>
            <a:chExt cx="941400" cy="706475"/>
          </a:xfrm>
        </p:grpSpPr>
        <p:sp>
          <p:nvSpPr>
            <p:cNvPr id="335" name="Google Shape;335;p14"/>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337" name="Google Shape;337;p14"/>
          <p:cNvSpPr/>
          <p:nvPr/>
        </p:nvSpPr>
        <p:spPr>
          <a:xfrm>
            <a:off x="16401" y="10075"/>
            <a:ext cx="121920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p:nvPr/>
        </p:nvSpPr>
        <p:spPr>
          <a:xfrm>
            <a:off x="99488" y="8161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39" name="Google Shape;339;p14"/>
          <p:cNvSpPr/>
          <p:nvPr/>
        </p:nvSpPr>
        <p:spPr>
          <a:xfrm>
            <a:off x="537663" y="8161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975838" y="8161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609663" y="15361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1031438" y="32855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43" name="Google Shape;343;p14"/>
          <p:cNvGrpSpPr/>
          <p:nvPr/>
        </p:nvGrpSpPr>
        <p:grpSpPr>
          <a:xfrm>
            <a:off x="181388" y="168791"/>
            <a:ext cx="196200" cy="196200"/>
            <a:chOff x="2205246" y="-492159"/>
            <a:chExt cx="196200" cy="196200"/>
          </a:xfrm>
        </p:grpSpPr>
        <p:sp>
          <p:nvSpPr>
            <p:cNvPr id="344" name="Google Shape;344;p14"/>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5" name="Google Shape;345;p14"/>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BLANK_3">
    <p:spTree>
      <p:nvGrpSpPr>
        <p:cNvPr id="346" name="Shape 346"/>
        <p:cNvGrpSpPr/>
        <p:nvPr/>
      </p:nvGrpSpPr>
      <p:grpSpPr>
        <a:xfrm>
          <a:off x="0" y="0"/>
          <a:ext cx="0" cy="0"/>
          <a:chOff x="0" y="0"/>
          <a:chExt cx="0" cy="0"/>
        </a:xfrm>
      </p:grpSpPr>
      <p:sp>
        <p:nvSpPr>
          <p:cNvPr id="347" name="Google Shape;347;p15"/>
          <p:cNvSpPr/>
          <p:nvPr/>
        </p:nvSpPr>
        <p:spPr>
          <a:xfrm>
            <a:off x="0" y="0"/>
            <a:ext cx="12192000" cy="6858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16401" y="10075"/>
            <a:ext cx="121920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99488" y="8161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50" name="Google Shape;350;p15"/>
          <p:cNvSpPr/>
          <p:nvPr/>
        </p:nvSpPr>
        <p:spPr>
          <a:xfrm>
            <a:off x="537663" y="8161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975838" y="8161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609663" y="15361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1031438" y="32855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54" name="Google Shape;354;p15"/>
          <p:cNvGrpSpPr/>
          <p:nvPr/>
        </p:nvGrpSpPr>
        <p:grpSpPr>
          <a:xfrm>
            <a:off x="181388" y="168791"/>
            <a:ext cx="196200" cy="196200"/>
            <a:chOff x="2205246" y="-492159"/>
            <a:chExt cx="196200" cy="196200"/>
          </a:xfrm>
        </p:grpSpPr>
        <p:sp>
          <p:nvSpPr>
            <p:cNvPr id="355" name="Google Shape;355;p15"/>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6" name="Google Shape;356;p15"/>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357" name="Google Shape;357;p15"/>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58" name="Google Shape;358;p15"/>
          <p:cNvSpPr txBox="1"/>
          <p:nvPr>
            <p:ph type="title"/>
          </p:nvPr>
        </p:nvSpPr>
        <p:spPr>
          <a:xfrm>
            <a:off x="415492" y="1160125"/>
            <a:ext cx="11361000" cy="4736100"/>
          </a:xfrm>
          <a:prstGeom prst="rect">
            <a:avLst/>
          </a:prstGeom>
        </p:spPr>
        <p:txBody>
          <a:bodyPr anchorCtr="0" anchor="ctr" bIns="121900" lIns="121900" spcFirstLastPara="1" rIns="121900" wrap="square" tIns="121900">
            <a:noAutofit/>
          </a:bodyPr>
          <a:lstStyle>
            <a:lvl1pPr lvl="0" rtl="0" algn="ctr">
              <a:spcBef>
                <a:spcPts val="0"/>
              </a:spcBef>
              <a:spcAft>
                <a:spcPts val="0"/>
              </a:spcAft>
              <a:buNone/>
              <a:defRPr sz="12800"/>
            </a:lvl1pPr>
            <a:lvl2pPr lvl="1" rtl="0" algn="ctr">
              <a:spcBef>
                <a:spcPts val="0"/>
              </a:spcBef>
              <a:spcAft>
                <a:spcPts val="0"/>
              </a:spcAft>
              <a:buNone/>
              <a:defRPr sz="12800"/>
            </a:lvl2pPr>
            <a:lvl3pPr lvl="2" rtl="0" algn="ctr">
              <a:spcBef>
                <a:spcPts val="0"/>
              </a:spcBef>
              <a:spcAft>
                <a:spcPts val="0"/>
              </a:spcAft>
              <a:buNone/>
              <a:defRPr sz="12800"/>
            </a:lvl3pPr>
            <a:lvl4pPr lvl="3" rtl="0" algn="ctr">
              <a:spcBef>
                <a:spcPts val="0"/>
              </a:spcBef>
              <a:spcAft>
                <a:spcPts val="0"/>
              </a:spcAft>
              <a:buNone/>
              <a:defRPr sz="12800"/>
            </a:lvl4pPr>
            <a:lvl5pPr lvl="4" rtl="0" algn="ctr">
              <a:spcBef>
                <a:spcPts val="0"/>
              </a:spcBef>
              <a:spcAft>
                <a:spcPts val="0"/>
              </a:spcAft>
              <a:buNone/>
              <a:defRPr sz="12800"/>
            </a:lvl5pPr>
            <a:lvl6pPr lvl="5" rtl="0" algn="ctr">
              <a:spcBef>
                <a:spcPts val="0"/>
              </a:spcBef>
              <a:spcAft>
                <a:spcPts val="0"/>
              </a:spcAft>
              <a:buNone/>
              <a:defRPr sz="12800"/>
            </a:lvl6pPr>
            <a:lvl7pPr lvl="6" rtl="0" algn="ctr">
              <a:spcBef>
                <a:spcPts val="0"/>
              </a:spcBef>
              <a:spcAft>
                <a:spcPts val="0"/>
              </a:spcAft>
              <a:buNone/>
              <a:defRPr sz="12800"/>
            </a:lvl7pPr>
            <a:lvl8pPr lvl="7" rtl="0" algn="ctr">
              <a:spcBef>
                <a:spcPts val="0"/>
              </a:spcBef>
              <a:spcAft>
                <a:spcPts val="0"/>
              </a:spcAft>
              <a:buNone/>
              <a:defRPr sz="12800"/>
            </a:lvl8pPr>
            <a:lvl9pPr lvl="8" rtl="0" algn="ctr">
              <a:spcBef>
                <a:spcPts val="0"/>
              </a:spcBef>
              <a:spcAft>
                <a:spcPts val="0"/>
              </a:spcAft>
              <a:buNone/>
              <a:defRPr sz="12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BLANK_2">
    <p:spTree>
      <p:nvGrpSpPr>
        <p:cNvPr id="359" name="Shape 359"/>
        <p:cNvGrpSpPr/>
        <p:nvPr/>
      </p:nvGrpSpPr>
      <p:grpSpPr>
        <a:xfrm>
          <a:off x="0" y="0"/>
          <a:ext cx="0" cy="0"/>
          <a:chOff x="0" y="0"/>
          <a:chExt cx="0" cy="0"/>
        </a:xfrm>
      </p:grpSpPr>
      <p:graphicFrame>
        <p:nvGraphicFramePr>
          <p:cNvPr id="360" name="Google Shape;360;p16"/>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361" name="Google Shape;361;p16"/>
          <p:cNvSpPr/>
          <p:nvPr/>
        </p:nvSpPr>
        <p:spPr>
          <a:xfrm>
            <a:off x="432300" y="456425"/>
            <a:ext cx="7632900" cy="59646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454380" y="466500"/>
            <a:ext cx="76329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3" name="Google Shape;363;p16"/>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364" name="Google Shape;364;p16"/>
          <p:cNvSpPr/>
          <p:nvPr/>
        </p:nvSpPr>
        <p:spPr>
          <a:xfrm>
            <a:off x="5333750" y="253050"/>
            <a:ext cx="6395400" cy="63519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5343865" y="263125"/>
            <a:ext cx="63954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5427425" y="3346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67" name="Google Shape;367;p16"/>
          <p:cNvSpPr/>
          <p:nvPr/>
        </p:nvSpPr>
        <p:spPr>
          <a:xfrm>
            <a:off x="5865600" y="3346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6303775" y="3346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5937600" y="4066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6359375" y="5816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71" name="Google Shape;371;p16"/>
          <p:cNvGrpSpPr/>
          <p:nvPr/>
        </p:nvGrpSpPr>
        <p:grpSpPr>
          <a:xfrm>
            <a:off x="5509325" y="421841"/>
            <a:ext cx="196200" cy="196200"/>
            <a:chOff x="2205246" y="-492159"/>
            <a:chExt cx="196200" cy="196200"/>
          </a:xfrm>
        </p:grpSpPr>
        <p:sp>
          <p:nvSpPr>
            <p:cNvPr id="372" name="Google Shape;372;p16"/>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3" name="Google Shape;373;p16"/>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374" name="Google Shape;374;p16"/>
          <p:cNvSpPr/>
          <p:nvPr/>
        </p:nvSpPr>
        <p:spPr>
          <a:xfrm>
            <a:off x="525963" y="538038"/>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75" name="Google Shape;375;p16"/>
          <p:cNvSpPr/>
          <p:nvPr/>
        </p:nvSpPr>
        <p:spPr>
          <a:xfrm>
            <a:off x="964138" y="538038"/>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1402313" y="538038"/>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1036138" y="610038"/>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1457913" y="784975"/>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79" name="Google Shape;379;p16"/>
          <p:cNvGrpSpPr/>
          <p:nvPr/>
        </p:nvGrpSpPr>
        <p:grpSpPr>
          <a:xfrm>
            <a:off x="607862" y="625216"/>
            <a:ext cx="196200" cy="196200"/>
            <a:chOff x="2205246" y="-492159"/>
            <a:chExt cx="196200" cy="196200"/>
          </a:xfrm>
        </p:grpSpPr>
        <p:sp>
          <p:nvSpPr>
            <p:cNvPr id="380" name="Google Shape;380;p16"/>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1" name="Google Shape;381;p16"/>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382" name="Google Shape;382;p16"/>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83" name="Google Shape;383;p16"/>
          <p:cNvSpPr txBox="1"/>
          <p:nvPr>
            <p:ph type="title"/>
          </p:nvPr>
        </p:nvSpPr>
        <p:spPr>
          <a:xfrm>
            <a:off x="759901" y="1724450"/>
            <a:ext cx="3860100" cy="19764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84" name="Google Shape;384;p16"/>
          <p:cNvSpPr txBox="1"/>
          <p:nvPr>
            <p:ph idx="1" type="subTitle"/>
          </p:nvPr>
        </p:nvSpPr>
        <p:spPr>
          <a:xfrm>
            <a:off x="804050" y="3901200"/>
            <a:ext cx="3860100" cy="21903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2400"/>
              <a:buNone/>
              <a:defRPr/>
            </a:lvl1pPr>
            <a:lvl2pPr lvl="1" rtl="0">
              <a:lnSpc>
                <a:spcPct val="100000"/>
              </a:lnSpc>
              <a:spcBef>
                <a:spcPts val="0"/>
              </a:spcBef>
              <a:spcAft>
                <a:spcPts val="0"/>
              </a:spcAft>
              <a:buSzPts val="2400"/>
              <a:buNone/>
              <a:defRPr/>
            </a:lvl2pPr>
            <a:lvl3pPr lvl="2" rtl="0">
              <a:lnSpc>
                <a:spcPct val="100000"/>
              </a:lnSpc>
              <a:spcBef>
                <a:spcPts val="0"/>
              </a:spcBef>
              <a:spcAft>
                <a:spcPts val="0"/>
              </a:spcAft>
              <a:buSzPts val="2400"/>
              <a:buNone/>
              <a:defRPr/>
            </a:lvl3pPr>
            <a:lvl4pPr lvl="3" rtl="0">
              <a:lnSpc>
                <a:spcPct val="100000"/>
              </a:lnSpc>
              <a:spcBef>
                <a:spcPts val="0"/>
              </a:spcBef>
              <a:spcAft>
                <a:spcPts val="0"/>
              </a:spcAft>
              <a:buSzPts val="2400"/>
              <a:buNone/>
              <a:defRPr/>
            </a:lvl4pPr>
            <a:lvl5pPr lvl="4" rtl="0">
              <a:lnSpc>
                <a:spcPct val="100000"/>
              </a:lnSpc>
              <a:spcBef>
                <a:spcPts val="0"/>
              </a:spcBef>
              <a:spcAft>
                <a:spcPts val="0"/>
              </a:spcAft>
              <a:buSzPts val="2400"/>
              <a:buNone/>
              <a:defRPr/>
            </a:lvl5pPr>
            <a:lvl6pPr lvl="5" rtl="0">
              <a:lnSpc>
                <a:spcPct val="100000"/>
              </a:lnSpc>
              <a:spcBef>
                <a:spcPts val="0"/>
              </a:spcBef>
              <a:spcAft>
                <a:spcPts val="0"/>
              </a:spcAft>
              <a:buSzPts val="2400"/>
              <a:buNone/>
              <a:defRPr/>
            </a:lvl6pPr>
            <a:lvl7pPr lvl="6" rtl="0">
              <a:lnSpc>
                <a:spcPct val="100000"/>
              </a:lnSpc>
              <a:spcBef>
                <a:spcPts val="0"/>
              </a:spcBef>
              <a:spcAft>
                <a:spcPts val="0"/>
              </a:spcAft>
              <a:buSzPts val="2400"/>
              <a:buNone/>
              <a:defRPr/>
            </a:lvl7pPr>
            <a:lvl8pPr lvl="7" rtl="0">
              <a:lnSpc>
                <a:spcPct val="100000"/>
              </a:lnSpc>
              <a:spcBef>
                <a:spcPts val="0"/>
              </a:spcBef>
              <a:spcAft>
                <a:spcPts val="0"/>
              </a:spcAft>
              <a:buSzPts val="2400"/>
              <a:buNone/>
              <a:defRPr/>
            </a:lvl8pPr>
            <a:lvl9pPr lvl="8" rtl="0">
              <a:lnSpc>
                <a:spcPct val="100000"/>
              </a:lnSpc>
              <a:spcBef>
                <a:spcPts val="0"/>
              </a:spcBef>
              <a:spcAft>
                <a:spcPts val="0"/>
              </a:spcAft>
              <a:buSzPts val="2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sMania">
  <p:cSld name="BLANK_1">
    <p:spTree>
      <p:nvGrpSpPr>
        <p:cNvPr id="385" name="Shape 385"/>
        <p:cNvGrpSpPr/>
        <p:nvPr/>
      </p:nvGrpSpPr>
      <p:grpSpPr>
        <a:xfrm>
          <a:off x="0" y="0"/>
          <a:ext cx="0" cy="0"/>
          <a:chOff x="0" y="0"/>
          <a:chExt cx="0" cy="0"/>
        </a:xfrm>
      </p:grpSpPr>
      <p:sp>
        <p:nvSpPr>
          <p:cNvPr id="386" name="Google Shape;386;p17"/>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87" name="Google Shape;387;p17"/>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88" name="Google Shape;388;p17">
            <a:hlinkClick r:id="rId2"/>
          </p:cNvPr>
          <p:cNvPicPr preferRelativeResize="0"/>
          <p:nvPr/>
        </p:nvPicPr>
        <p:blipFill rotWithShape="1">
          <a:blip r:embed="rId3">
            <a:alphaModFix/>
          </a:blip>
          <a:srcRect b="0" l="0" r="0" t="0"/>
          <a:stretch/>
        </p:blipFill>
        <p:spPr>
          <a:xfrm>
            <a:off x="465605" y="331100"/>
            <a:ext cx="5101518" cy="2201299"/>
          </a:xfrm>
          <a:prstGeom prst="rect">
            <a:avLst/>
          </a:prstGeom>
          <a:noFill/>
          <a:ln>
            <a:noFill/>
          </a:ln>
        </p:spPr>
      </p:pic>
      <p:sp>
        <p:nvSpPr>
          <p:cNvPr id="389" name="Google Shape;389;p17"/>
          <p:cNvSpPr txBox="1"/>
          <p:nvPr/>
        </p:nvSpPr>
        <p:spPr>
          <a:xfrm>
            <a:off x="463505" y="2858083"/>
            <a:ext cx="8956500" cy="897600"/>
          </a:xfrm>
          <a:prstGeom prst="rect">
            <a:avLst/>
          </a:prstGeom>
          <a:noFill/>
          <a:ln>
            <a:noFill/>
          </a:ln>
        </p:spPr>
        <p:txBody>
          <a:bodyPr anchorCtr="0" anchor="t" bIns="60925" lIns="121900" spcFirstLastPara="1" rIns="121900" wrap="square" tIns="60925">
            <a:noAutofit/>
          </a:bodyPr>
          <a:lstStyle/>
          <a:p>
            <a:pPr indent="0" lvl="0" marL="0" marR="0" rtl="0" algn="l">
              <a:spcBef>
                <a:spcPts val="0"/>
              </a:spcBef>
              <a:spcAft>
                <a:spcPts val="0"/>
              </a:spcAft>
              <a:buNone/>
            </a:pPr>
            <a:r>
              <a:rPr b="1" lang="en-GB" sz="3200">
                <a:solidFill>
                  <a:srgbClr val="3F3F3F"/>
                </a:solidFill>
                <a:latin typeface="Poppins"/>
                <a:ea typeface="Poppins"/>
                <a:cs typeface="Poppins"/>
                <a:sym typeface="Poppins"/>
              </a:rPr>
              <a:t>Free </a:t>
            </a:r>
            <a:r>
              <a:rPr lang="en-GB" sz="3200">
                <a:solidFill>
                  <a:srgbClr val="3F3F3F"/>
                </a:solidFill>
                <a:latin typeface="Poppins"/>
                <a:ea typeface="Poppins"/>
                <a:cs typeface="Poppins"/>
                <a:sym typeface="Poppins"/>
              </a:rPr>
              <a:t>themes and templates for </a:t>
            </a:r>
            <a:r>
              <a:rPr b="1" lang="en-GB" sz="3200">
                <a:solidFill>
                  <a:srgbClr val="3F3F3F"/>
                </a:solidFill>
                <a:latin typeface="Poppins"/>
                <a:ea typeface="Poppins"/>
                <a:cs typeface="Poppins"/>
                <a:sym typeface="Poppins"/>
              </a:rPr>
              <a:t>Google Slides</a:t>
            </a:r>
            <a:r>
              <a:rPr lang="en-GB" sz="3200">
                <a:solidFill>
                  <a:srgbClr val="3F3F3F"/>
                </a:solidFill>
                <a:latin typeface="Poppins"/>
                <a:ea typeface="Poppins"/>
                <a:cs typeface="Poppins"/>
                <a:sym typeface="Poppins"/>
              </a:rPr>
              <a:t> or </a:t>
            </a:r>
            <a:r>
              <a:rPr b="1" lang="en-GB" sz="3200">
                <a:solidFill>
                  <a:srgbClr val="3F3F3F"/>
                </a:solidFill>
                <a:latin typeface="Poppins"/>
                <a:ea typeface="Poppins"/>
                <a:cs typeface="Poppins"/>
                <a:sym typeface="Poppins"/>
              </a:rPr>
              <a:t>PowerPoint</a:t>
            </a:r>
            <a:endParaRPr b="1" sz="3200">
              <a:solidFill>
                <a:srgbClr val="3F3F3F"/>
              </a:solidFill>
            </a:endParaRPr>
          </a:p>
        </p:txBody>
      </p:sp>
      <p:cxnSp>
        <p:nvCxnSpPr>
          <p:cNvPr id="390" name="Google Shape;390;p17"/>
          <p:cNvCxnSpPr/>
          <p:nvPr/>
        </p:nvCxnSpPr>
        <p:spPr>
          <a:xfrm>
            <a:off x="10259772" y="4956833"/>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391" name="Google Shape;391;p17">
            <a:hlinkClick r:id="rId4"/>
          </p:cNvPr>
          <p:cNvPicPr preferRelativeResize="0"/>
          <p:nvPr/>
        </p:nvPicPr>
        <p:blipFill>
          <a:blip r:embed="rId5">
            <a:alphaModFix/>
          </a:blip>
          <a:stretch>
            <a:fillRect/>
          </a:stretch>
        </p:blipFill>
        <p:spPr>
          <a:xfrm>
            <a:off x="8141617" y="5166806"/>
            <a:ext cx="713232" cy="637863"/>
          </a:xfrm>
          <a:prstGeom prst="rect">
            <a:avLst/>
          </a:prstGeom>
          <a:noFill/>
          <a:ln>
            <a:noFill/>
          </a:ln>
        </p:spPr>
      </p:pic>
      <p:pic>
        <p:nvPicPr>
          <p:cNvPr id="392" name="Google Shape;392;p17">
            <a:hlinkClick r:id="rId6"/>
          </p:cNvPr>
          <p:cNvPicPr preferRelativeResize="0"/>
          <p:nvPr/>
        </p:nvPicPr>
        <p:blipFill>
          <a:blip r:embed="rId7">
            <a:alphaModFix/>
          </a:blip>
          <a:stretch>
            <a:fillRect/>
          </a:stretch>
        </p:blipFill>
        <p:spPr>
          <a:xfrm>
            <a:off x="8854856" y="5171298"/>
            <a:ext cx="708660" cy="628879"/>
          </a:xfrm>
          <a:prstGeom prst="rect">
            <a:avLst/>
          </a:prstGeom>
          <a:noFill/>
          <a:ln>
            <a:noFill/>
          </a:ln>
        </p:spPr>
      </p:pic>
      <p:pic>
        <p:nvPicPr>
          <p:cNvPr id="393" name="Google Shape;393;p17">
            <a:hlinkClick r:id="rId8"/>
          </p:cNvPr>
          <p:cNvPicPr preferRelativeResize="0"/>
          <p:nvPr/>
        </p:nvPicPr>
        <p:blipFill>
          <a:blip r:embed="rId9">
            <a:alphaModFix/>
          </a:blip>
          <a:stretch>
            <a:fillRect/>
          </a:stretch>
        </p:blipFill>
        <p:spPr>
          <a:xfrm>
            <a:off x="9602464" y="5173544"/>
            <a:ext cx="612648" cy="624387"/>
          </a:xfrm>
          <a:prstGeom prst="rect">
            <a:avLst/>
          </a:prstGeom>
          <a:noFill/>
          <a:ln>
            <a:noFill/>
          </a:ln>
        </p:spPr>
      </p:pic>
      <p:pic>
        <p:nvPicPr>
          <p:cNvPr id="394" name="Google Shape;394;p17">
            <a:hlinkClick r:id="rId10"/>
          </p:cNvPr>
          <p:cNvPicPr preferRelativeResize="0"/>
          <p:nvPr/>
        </p:nvPicPr>
        <p:blipFill>
          <a:blip r:embed="rId11">
            <a:alphaModFix/>
          </a:blip>
          <a:stretch>
            <a:fillRect/>
          </a:stretch>
        </p:blipFill>
        <p:spPr>
          <a:xfrm>
            <a:off x="10255360" y="5142100"/>
            <a:ext cx="800100" cy="687274"/>
          </a:xfrm>
          <a:prstGeom prst="rect">
            <a:avLst/>
          </a:prstGeom>
          <a:noFill/>
          <a:ln>
            <a:noFill/>
          </a:ln>
        </p:spPr>
      </p:pic>
      <p:pic>
        <p:nvPicPr>
          <p:cNvPr id="395" name="Google Shape;395;p17">
            <a:hlinkClick r:id="rId12"/>
          </p:cNvPr>
          <p:cNvPicPr preferRelativeResize="0"/>
          <p:nvPr/>
        </p:nvPicPr>
        <p:blipFill>
          <a:blip r:embed="rId13">
            <a:alphaModFix/>
          </a:blip>
          <a:stretch>
            <a:fillRect/>
          </a:stretch>
        </p:blipFill>
        <p:spPr>
          <a:xfrm>
            <a:off x="11055463" y="5184774"/>
            <a:ext cx="699516" cy="601927"/>
          </a:xfrm>
          <a:prstGeom prst="rect">
            <a:avLst/>
          </a:prstGeom>
          <a:noFill/>
          <a:ln>
            <a:noFill/>
          </a:ln>
        </p:spPr>
      </p:pic>
      <p:sp>
        <p:nvSpPr>
          <p:cNvPr id="396" name="Google Shape;396;p17"/>
          <p:cNvSpPr txBox="1"/>
          <p:nvPr/>
        </p:nvSpPr>
        <p:spPr>
          <a:xfrm>
            <a:off x="6908871" y="4081350"/>
            <a:ext cx="4915800" cy="1001100"/>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None/>
            </a:pPr>
            <a:r>
              <a:rPr b="1" lang="en-GB" sz="3200">
                <a:solidFill>
                  <a:srgbClr val="252525"/>
                </a:solidFill>
                <a:latin typeface="Homemade Apple"/>
                <a:ea typeface="Homemade Apple"/>
                <a:cs typeface="Homemade Apple"/>
                <a:sym typeface="Homemade Apple"/>
              </a:rPr>
              <a:t>Sharing is caring!</a:t>
            </a:r>
            <a:endParaRPr b="1" sz="3200">
              <a:solidFill>
                <a:srgbClr val="252525"/>
              </a:solidFill>
              <a:latin typeface="Homemade Apple"/>
              <a:ea typeface="Homemade Apple"/>
              <a:cs typeface="Homemade Apple"/>
              <a:sym typeface="Homemade App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0" name="Shape 50"/>
        <p:cNvGrpSpPr/>
        <p:nvPr/>
      </p:nvGrpSpPr>
      <p:grpSpPr>
        <a:xfrm>
          <a:off x="0" y="0"/>
          <a:ext cx="0" cy="0"/>
          <a:chOff x="0" y="0"/>
          <a:chExt cx="0" cy="0"/>
        </a:xfrm>
      </p:grpSpPr>
      <p:graphicFrame>
        <p:nvGraphicFramePr>
          <p:cNvPr id="51" name="Google Shape;51;p3"/>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52" name="Google Shape;52;p3"/>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53" name="Google Shape;53;p3"/>
          <p:cNvSpPr/>
          <p:nvPr/>
        </p:nvSpPr>
        <p:spPr>
          <a:xfrm>
            <a:off x="488600" y="518650"/>
            <a:ext cx="10383300" cy="48834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505022" y="528725"/>
            <a:ext cx="103833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82275"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6" name="Google Shape;56;p3"/>
          <p:cNvSpPr/>
          <p:nvPr/>
        </p:nvSpPr>
        <p:spPr>
          <a:xfrm>
            <a:off x="1020450"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458625"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092450" y="6722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514225" y="8472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60" name="Google Shape;60;p3"/>
          <p:cNvGrpSpPr/>
          <p:nvPr/>
        </p:nvGrpSpPr>
        <p:grpSpPr>
          <a:xfrm>
            <a:off x="664175" y="687441"/>
            <a:ext cx="196200" cy="196200"/>
            <a:chOff x="2205246" y="-492159"/>
            <a:chExt cx="196200" cy="196200"/>
          </a:xfrm>
        </p:grpSpPr>
        <p:sp>
          <p:nvSpPr>
            <p:cNvPr id="61" name="Google Shape;61;p3"/>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 name="Google Shape;62;p3"/>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63" name="Google Shape;63;p3"/>
          <p:cNvSpPr/>
          <p:nvPr/>
        </p:nvSpPr>
        <p:spPr>
          <a:xfrm>
            <a:off x="1190574" y="1512950"/>
            <a:ext cx="10366800" cy="4883400"/>
          </a:xfrm>
          <a:prstGeom prst="rect">
            <a:avLst/>
          </a:pr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190574" y="1523025"/>
            <a:ext cx="10366800" cy="513900"/>
          </a:xfrm>
          <a:prstGeom prst="rect">
            <a:avLst/>
          </a:prstGeom>
          <a:solidFill>
            <a:srgbClr val="F3F3F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281863" y="1594563"/>
            <a:ext cx="360000" cy="360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6" name="Google Shape;66;p3"/>
          <p:cNvSpPr/>
          <p:nvPr/>
        </p:nvSpPr>
        <p:spPr>
          <a:xfrm>
            <a:off x="1720038" y="1594563"/>
            <a:ext cx="360000" cy="360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158213" y="1594563"/>
            <a:ext cx="360000" cy="360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792038" y="16665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213813" y="18415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70" name="Google Shape;70;p3"/>
          <p:cNvGrpSpPr/>
          <p:nvPr/>
        </p:nvGrpSpPr>
        <p:grpSpPr>
          <a:xfrm>
            <a:off x="1363762" y="1681741"/>
            <a:ext cx="196200" cy="196200"/>
            <a:chOff x="2205246" y="-492159"/>
            <a:chExt cx="196200" cy="196200"/>
          </a:xfrm>
        </p:grpSpPr>
        <p:sp>
          <p:nvSpPr>
            <p:cNvPr id="71" name="Google Shape;71;p3"/>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3"/>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73" name="Google Shape;73;p3"/>
          <p:cNvSpPr txBox="1"/>
          <p:nvPr>
            <p:ph type="title"/>
          </p:nvPr>
        </p:nvSpPr>
        <p:spPr>
          <a:xfrm>
            <a:off x="1720050" y="2517325"/>
            <a:ext cx="9387900" cy="3304200"/>
          </a:xfrm>
          <a:prstGeom prst="rect">
            <a:avLst/>
          </a:prstGeom>
        </p:spPr>
        <p:txBody>
          <a:bodyPr anchorCtr="0" anchor="ctr" bIns="121900" lIns="121900" spcFirstLastPara="1" rIns="121900" wrap="square" tIns="121900">
            <a:noAutofit/>
          </a:bodyPr>
          <a:lstStyle>
            <a:lvl1pPr lvl="0" algn="ctr">
              <a:spcBef>
                <a:spcPts val="0"/>
              </a:spcBef>
              <a:spcAft>
                <a:spcPts val="0"/>
              </a:spcAft>
              <a:buClr>
                <a:srgbClr val="F3F3F3"/>
              </a:buClr>
              <a:buSzPts val="4800"/>
              <a:buNone/>
              <a:defRPr sz="4800">
                <a:solidFill>
                  <a:srgbClr val="F3F3F3"/>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74" name="Google Shape;74;p3"/>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5" name="Google Shape;75;p3"/>
          <p:cNvSpPr/>
          <p:nvPr/>
        </p:nvSpPr>
        <p:spPr>
          <a:xfrm>
            <a:off x="11220144" y="6120975"/>
            <a:ext cx="513894" cy="513894"/>
          </a:xfrm>
          <a:custGeom>
            <a:rect b="b" l="l" r="r" t="t"/>
            <a:pathLst>
              <a:path extrusionOk="0" h="7441" w="7441">
                <a:moveTo>
                  <a:pt x="232" y="1"/>
                </a:moveTo>
                <a:cubicBezTo>
                  <a:pt x="107" y="1"/>
                  <a:pt x="0" y="108"/>
                  <a:pt x="0" y="233"/>
                </a:cubicBezTo>
                <a:cubicBezTo>
                  <a:pt x="0" y="268"/>
                  <a:pt x="18" y="286"/>
                  <a:pt x="18" y="304"/>
                </a:cubicBezTo>
                <a:lnTo>
                  <a:pt x="2284" y="7138"/>
                </a:lnTo>
                <a:cubicBezTo>
                  <a:pt x="2327" y="7237"/>
                  <a:pt x="2415" y="7291"/>
                  <a:pt x="2512" y="7291"/>
                </a:cubicBezTo>
                <a:cubicBezTo>
                  <a:pt x="2537" y="7291"/>
                  <a:pt x="2562" y="7288"/>
                  <a:pt x="2588" y="7280"/>
                </a:cubicBezTo>
                <a:cubicBezTo>
                  <a:pt x="2641" y="7263"/>
                  <a:pt x="2695" y="7209"/>
                  <a:pt x="2730" y="7138"/>
                </a:cubicBezTo>
                <a:lnTo>
                  <a:pt x="3587" y="4765"/>
                </a:lnTo>
                <a:lnTo>
                  <a:pt x="6263" y="7441"/>
                </a:lnTo>
                <a:lnTo>
                  <a:pt x="7441" y="6263"/>
                </a:lnTo>
                <a:lnTo>
                  <a:pt x="4764" y="3587"/>
                </a:lnTo>
                <a:lnTo>
                  <a:pt x="7137" y="2731"/>
                </a:lnTo>
                <a:cubicBezTo>
                  <a:pt x="7262" y="2677"/>
                  <a:pt x="7316" y="2552"/>
                  <a:pt x="7280" y="2427"/>
                </a:cubicBezTo>
                <a:cubicBezTo>
                  <a:pt x="7262" y="2374"/>
                  <a:pt x="7191" y="2302"/>
                  <a:pt x="7137" y="2284"/>
                </a:cubicBezTo>
                <a:lnTo>
                  <a:pt x="304" y="18"/>
                </a:lnTo>
                <a:cubicBezTo>
                  <a:pt x="286" y="1"/>
                  <a:pt x="250" y="1"/>
                  <a:pt x="232" y="1"/>
                </a:cubicBezTo>
                <a:close/>
              </a:path>
            </a:pathLst>
          </a:cu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6" name="Shape 76"/>
        <p:cNvGrpSpPr/>
        <p:nvPr/>
      </p:nvGrpSpPr>
      <p:grpSpPr>
        <a:xfrm>
          <a:off x="0" y="0"/>
          <a:ext cx="0" cy="0"/>
          <a:chOff x="0" y="0"/>
          <a:chExt cx="0" cy="0"/>
        </a:xfrm>
      </p:grpSpPr>
      <p:graphicFrame>
        <p:nvGraphicFramePr>
          <p:cNvPr id="77" name="Google Shape;77;p4"/>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78" name="Google Shape;78;p4"/>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79" name="Google Shape;79;p4"/>
          <p:cNvSpPr/>
          <p:nvPr/>
        </p:nvSpPr>
        <p:spPr>
          <a:xfrm>
            <a:off x="488600" y="518650"/>
            <a:ext cx="10383300" cy="48834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505022" y="528725"/>
            <a:ext cx="103833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582275"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 name="Google Shape;82;p4"/>
          <p:cNvSpPr/>
          <p:nvPr/>
        </p:nvSpPr>
        <p:spPr>
          <a:xfrm>
            <a:off x="1020450"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1458625"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1092450" y="6722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14225" y="8472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86" name="Google Shape;86;p4"/>
          <p:cNvGrpSpPr/>
          <p:nvPr/>
        </p:nvGrpSpPr>
        <p:grpSpPr>
          <a:xfrm>
            <a:off x="664175" y="687441"/>
            <a:ext cx="196200" cy="196200"/>
            <a:chOff x="2205246" y="-492159"/>
            <a:chExt cx="196200" cy="196200"/>
          </a:xfrm>
        </p:grpSpPr>
        <p:sp>
          <p:nvSpPr>
            <p:cNvPr id="87" name="Google Shape;87;p4"/>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8" name="Google Shape;88;p4"/>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89" name="Google Shape;89;p4"/>
          <p:cNvSpPr/>
          <p:nvPr/>
        </p:nvSpPr>
        <p:spPr>
          <a:xfrm>
            <a:off x="1182374" y="1512950"/>
            <a:ext cx="10366800" cy="48834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1198770" y="1523025"/>
            <a:ext cx="103668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128186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 name="Google Shape;92;p4"/>
          <p:cNvSpPr/>
          <p:nvPr/>
        </p:nvSpPr>
        <p:spPr>
          <a:xfrm>
            <a:off x="1720038"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215821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1792038" y="16665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213813" y="18415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96" name="Google Shape;96;p4"/>
          <p:cNvGrpSpPr/>
          <p:nvPr/>
        </p:nvGrpSpPr>
        <p:grpSpPr>
          <a:xfrm>
            <a:off x="1363762" y="1681741"/>
            <a:ext cx="196200" cy="196200"/>
            <a:chOff x="2205246" y="-492159"/>
            <a:chExt cx="196200" cy="196200"/>
          </a:xfrm>
        </p:grpSpPr>
        <p:sp>
          <p:nvSpPr>
            <p:cNvPr id="97" name="Google Shape;97;p4"/>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 name="Google Shape;98;p4"/>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99" name="Google Shape;99;p4"/>
          <p:cNvSpPr txBox="1"/>
          <p:nvPr>
            <p:ph type="title"/>
          </p:nvPr>
        </p:nvSpPr>
        <p:spPr>
          <a:xfrm>
            <a:off x="1514225" y="2314625"/>
            <a:ext cx="9685500" cy="10317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0" name="Google Shape;100;p4"/>
          <p:cNvSpPr txBox="1"/>
          <p:nvPr>
            <p:ph idx="1" type="body"/>
          </p:nvPr>
        </p:nvSpPr>
        <p:spPr>
          <a:xfrm>
            <a:off x="1514225" y="3834077"/>
            <a:ext cx="9685500" cy="22578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81000" lvl="1" marL="914400">
              <a:spcBef>
                <a:spcPts val="2100"/>
              </a:spcBef>
              <a:spcAft>
                <a:spcPts val="0"/>
              </a:spcAft>
              <a:buSzPts val="2400"/>
              <a:buChar char="○"/>
              <a:defRPr/>
            </a:lvl2pPr>
            <a:lvl3pPr indent="-381000" lvl="2" marL="1371600">
              <a:spcBef>
                <a:spcPts val="2100"/>
              </a:spcBef>
              <a:spcAft>
                <a:spcPts val="0"/>
              </a:spcAft>
              <a:buSzPts val="2400"/>
              <a:buChar char="■"/>
              <a:defRPr/>
            </a:lvl3pPr>
            <a:lvl4pPr indent="-381000" lvl="3" marL="1828800">
              <a:spcBef>
                <a:spcPts val="2100"/>
              </a:spcBef>
              <a:spcAft>
                <a:spcPts val="0"/>
              </a:spcAft>
              <a:buSzPts val="2400"/>
              <a:buChar char="●"/>
              <a:defRPr/>
            </a:lvl4pPr>
            <a:lvl5pPr indent="-381000" lvl="4" marL="2286000">
              <a:spcBef>
                <a:spcPts val="2100"/>
              </a:spcBef>
              <a:spcAft>
                <a:spcPts val="0"/>
              </a:spcAft>
              <a:buSzPts val="2400"/>
              <a:buChar char="○"/>
              <a:defRPr/>
            </a:lvl5pPr>
            <a:lvl6pPr indent="-381000" lvl="5" marL="2743200">
              <a:spcBef>
                <a:spcPts val="2100"/>
              </a:spcBef>
              <a:spcAft>
                <a:spcPts val="0"/>
              </a:spcAft>
              <a:buSzPts val="2400"/>
              <a:buChar char="■"/>
              <a:defRPr/>
            </a:lvl6pPr>
            <a:lvl7pPr indent="-381000" lvl="6" marL="3200400">
              <a:spcBef>
                <a:spcPts val="2100"/>
              </a:spcBef>
              <a:spcAft>
                <a:spcPts val="0"/>
              </a:spcAft>
              <a:buSzPts val="2400"/>
              <a:buChar char="●"/>
              <a:defRPr/>
            </a:lvl7pPr>
            <a:lvl8pPr indent="-381000" lvl="7" marL="3657600">
              <a:spcBef>
                <a:spcPts val="2100"/>
              </a:spcBef>
              <a:spcAft>
                <a:spcPts val="0"/>
              </a:spcAft>
              <a:buSzPts val="2400"/>
              <a:buChar char="○"/>
              <a:defRPr/>
            </a:lvl8pPr>
            <a:lvl9pPr indent="-381000" lvl="8" marL="4114800">
              <a:spcBef>
                <a:spcPts val="2100"/>
              </a:spcBef>
              <a:spcAft>
                <a:spcPts val="2100"/>
              </a:spcAft>
              <a:buSzPts val="2400"/>
              <a:buChar char="■"/>
              <a:defRPr/>
            </a:lvl9pPr>
          </a:lstStyle>
          <a:p/>
        </p:txBody>
      </p:sp>
      <p:sp>
        <p:nvSpPr>
          <p:cNvPr id="101" name="Google Shape;101;p4"/>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102" name="Google Shape;102;p4"/>
          <p:cNvGrpSpPr/>
          <p:nvPr/>
        </p:nvGrpSpPr>
        <p:grpSpPr>
          <a:xfrm>
            <a:off x="10687372" y="5537347"/>
            <a:ext cx="1061241" cy="1040222"/>
            <a:chOff x="4568697" y="5245097"/>
            <a:chExt cx="1061241" cy="1040222"/>
          </a:xfrm>
        </p:grpSpPr>
        <p:grpSp>
          <p:nvGrpSpPr>
            <p:cNvPr id="103" name="Google Shape;103;p4"/>
            <p:cNvGrpSpPr/>
            <p:nvPr/>
          </p:nvGrpSpPr>
          <p:grpSpPr>
            <a:xfrm>
              <a:off x="4568697" y="5245097"/>
              <a:ext cx="719170" cy="701656"/>
              <a:chOff x="7044125" y="4266813"/>
              <a:chExt cx="1967095" cy="1919190"/>
            </a:xfrm>
          </p:grpSpPr>
          <p:sp>
            <p:nvSpPr>
              <p:cNvPr id="104" name="Google Shape;104;p4"/>
              <p:cNvSpPr/>
              <p:nvPr/>
            </p:nvSpPr>
            <p:spPr>
              <a:xfrm>
                <a:off x="7271874" y="4466242"/>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7780013" y="4266813"/>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6" name="Google Shape;106;p4"/>
              <p:cNvSpPr/>
              <p:nvPr/>
            </p:nvSpPr>
            <p:spPr>
              <a:xfrm>
                <a:off x="8288165" y="4474492"/>
                <a:ext cx="495300" cy="507900"/>
              </a:xfrm>
              <a:prstGeom prst="ellips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7" name="Google Shape;107;p4"/>
              <p:cNvSpPr/>
              <p:nvPr/>
            </p:nvSpPr>
            <p:spPr>
              <a:xfrm>
                <a:off x="8515920" y="4982390"/>
                <a:ext cx="495300" cy="507900"/>
              </a:xfrm>
              <a:prstGeom prst="ellips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8" name="Google Shape;108;p4"/>
              <p:cNvSpPr/>
              <p:nvPr/>
            </p:nvSpPr>
            <p:spPr>
              <a:xfrm>
                <a:off x="8288181" y="5498557"/>
                <a:ext cx="495300" cy="5079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9" name="Google Shape;109;p4"/>
              <p:cNvSpPr/>
              <p:nvPr/>
            </p:nvSpPr>
            <p:spPr>
              <a:xfrm>
                <a:off x="7780013" y="5678102"/>
                <a:ext cx="495300" cy="5079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0" name="Google Shape;110;p4"/>
              <p:cNvSpPr/>
              <p:nvPr/>
            </p:nvSpPr>
            <p:spPr>
              <a:xfrm>
                <a:off x="7271880" y="5498539"/>
                <a:ext cx="495300" cy="5079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1" name="Google Shape;111;p4"/>
              <p:cNvSpPr/>
              <p:nvPr/>
            </p:nvSpPr>
            <p:spPr>
              <a:xfrm>
                <a:off x="7044125" y="4982408"/>
                <a:ext cx="495300" cy="5079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4"/>
            <p:cNvSpPr/>
            <p:nvPr/>
          </p:nvSpPr>
          <p:spPr>
            <a:xfrm>
              <a:off x="5116044" y="5771425"/>
              <a:ext cx="513894" cy="513894"/>
            </a:xfrm>
            <a:custGeom>
              <a:rect b="b" l="l" r="r" t="t"/>
              <a:pathLst>
                <a:path extrusionOk="0" h="7441" w="7441">
                  <a:moveTo>
                    <a:pt x="232" y="1"/>
                  </a:moveTo>
                  <a:cubicBezTo>
                    <a:pt x="107" y="1"/>
                    <a:pt x="0" y="108"/>
                    <a:pt x="0" y="233"/>
                  </a:cubicBezTo>
                  <a:cubicBezTo>
                    <a:pt x="0" y="268"/>
                    <a:pt x="18" y="286"/>
                    <a:pt x="18" y="304"/>
                  </a:cubicBezTo>
                  <a:lnTo>
                    <a:pt x="2284" y="7138"/>
                  </a:lnTo>
                  <a:cubicBezTo>
                    <a:pt x="2327" y="7237"/>
                    <a:pt x="2415" y="7291"/>
                    <a:pt x="2512" y="7291"/>
                  </a:cubicBezTo>
                  <a:cubicBezTo>
                    <a:pt x="2537" y="7291"/>
                    <a:pt x="2562" y="7288"/>
                    <a:pt x="2588" y="7280"/>
                  </a:cubicBezTo>
                  <a:cubicBezTo>
                    <a:pt x="2641" y="7263"/>
                    <a:pt x="2695" y="7209"/>
                    <a:pt x="2730" y="7138"/>
                  </a:cubicBezTo>
                  <a:lnTo>
                    <a:pt x="3587" y="4765"/>
                  </a:lnTo>
                  <a:lnTo>
                    <a:pt x="6263" y="7441"/>
                  </a:lnTo>
                  <a:lnTo>
                    <a:pt x="7441" y="6263"/>
                  </a:lnTo>
                  <a:lnTo>
                    <a:pt x="4764" y="3587"/>
                  </a:lnTo>
                  <a:lnTo>
                    <a:pt x="7137" y="2731"/>
                  </a:lnTo>
                  <a:cubicBezTo>
                    <a:pt x="7262" y="2677"/>
                    <a:pt x="7316" y="2552"/>
                    <a:pt x="7280" y="2427"/>
                  </a:cubicBezTo>
                  <a:cubicBezTo>
                    <a:pt x="7262" y="2374"/>
                    <a:pt x="7191" y="2302"/>
                    <a:pt x="7137" y="2284"/>
                  </a:cubicBezTo>
                  <a:lnTo>
                    <a:pt x="304" y="18"/>
                  </a:lnTo>
                  <a:cubicBezTo>
                    <a:pt x="286" y="1"/>
                    <a:pt x="250" y="1"/>
                    <a:pt x="232" y="1"/>
                  </a:cubicBezTo>
                  <a:close/>
                </a:path>
              </a:pathLst>
            </a:cu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3" name="Shape 113"/>
        <p:cNvGrpSpPr/>
        <p:nvPr/>
      </p:nvGrpSpPr>
      <p:grpSpPr>
        <a:xfrm>
          <a:off x="0" y="0"/>
          <a:ext cx="0" cy="0"/>
          <a:chOff x="0" y="0"/>
          <a:chExt cx="0" cy="0"/>
        </a:xfrm>
      </p:grpSpPr>
      <p:graphicFrame>
        <p:nvGraphicFramePr>
          <p:cNvPr id="114" name="Google Shape;114;p5"/>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115" name="Google Shape;115;p5"/>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116" name="Google Shape;116;p5"/>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17" name="Google Shape;117;p5"/>
          <p:cNvSpPr/>
          <p:nvPr/>
        </p:nvSpPr>
        <p:spPr>
          <a:xfrm>
            <a:off x="232300" y="170825"/>
            <a:ext cx="7287000" cy="63519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243825" y="180900"/>
            <a:ext cx="72870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325975" y="252438"/>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0" name="Google Shape;120;p5"/>
          <p:cNvSpPr/>
          <p:nvPr/>
        </p:nvSpPr>
        <p:spPr>
          <a:xfrm>
            <a:off x="764150" y="252438"/>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1202325" y="252438"/>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836150" y="324438"/>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1257925" y="499375"/>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24" name="Google Shape;124;p5"/>
          <p:cNvGrpSpPr/>
          <p:nvPr/>
        </p:nvGrpSpPr>
        <p:grpSpPr>
          <a:xfrm>
            <a:off x="407875" y="339616"/>
            <a:ext cx="196200" cy="196200"/>
            <a:chOff x="2205246" y="-492159"/>
            <a:chExt cx="196200" cy="196200"/>
          </a:xfrm>
        </p:grpSpPr>
        <p:sp>
          <p:nvSpPr>
            <p:cNvPr id="125" name="Google Shape;125;p5"/>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5"/>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127" name="Google Shape;127;p5"/>
          <p:cNvSpPr/>
          <p:nvPr/>
        </p:nvSpPr>
        <p:spPr>
          <a:xfrm>
            <a:off x="4478063" y="1372525"/>
            <a:ext cx="7287000" cy="48834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4489588" y="1382600"/>
            <a:ext cx="72870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4571738" y="1454138"/>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 name="Google Shape;130;p5"/>
          <p:cNvSpPr/>
          <p:nvPr/>
        </p:nvSpPr>
        <p:spPr>
          <a:xfrm>
            <a:off x="5009913" y="1454138"/>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5448088" y="1454138"/>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5081913" y="1526138"/>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5503688" y="1701075"/>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34" name="Google Shape;134;p5"/>
          <p:cNvGrpSpPr/>
          <p:nvPr/>
        </p:nvGrpSpPr>
        <p:grpSpPr>
          <a:xfrm>
            <a:off x="4653638" y="1541316"/>
            <a:ext cx="196200" cy="196200"/>
            <a:chOff x="2205246" y="-492159"/>
            <a:chExt cx="196200" cy="196200"/>
          </a:xfrm>
        </p:grpSpPr>
        <p:sp>
          <p:nvSpPr>
            <p:cNvPr id="135" name="Google Shape;135;p5"/>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6" name="Google Shape;136;p5"/>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137" name="Google Shape;137;p5"/>
          <p:cNvSpPr txBox="1"/>
          <p:nvPr>
            <p:ph type="title"/>
          </p:nvPr>
        </p:nvSpPr>
        <p:spPr>
          <a:xfrm>
            <a:off x="4849850" y="2186625"/>
            <a:ext cx="66975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8" name="Google Shape;138;p5"/>
          <p:cNvSpPr txBox="1"/>
          <p:nvPr>
            <p:ph idx="1" type="body"/>
          </p:nvPr>
        </p:nvSpPr>
        <p:spPr>
          <a:xfrm>
            <a:off x="415600" y="1208425"/>
            <a:ext cx="3639900" cy="4883400"/>
          </a:xfrm>
          <a:prstGeom prst="rect">
            <a:avLst/>
          </a:prstGeom>
        </p:spPr>
        <p:txBody>
          <a:bodyPr anchorCtr="0" anchor="t" bIns="121900" lIns="121900" spcFirstLastPara="1" rIns="121900" wrap="square" tIns="121900">
            <a:noAutofit/>
          </a:bodyPr>
          <a:lstStyle>
            <a:lvl1pPr indent="-361950" lvl="0" marL="457200">
              <a:spcBef>
                <a:spcPts val="0"/>
              </a:spcBef>
              <a:spcAft>
                <a:spcPts val="0"/>
              </a:spcAft>
              <a:buSzPts val="2100"/>
              <a:buChar char="●"/>
              <a:defRPr sz="2100"/>
            </a:lvl1pPr>
            <a:lvl2pPr indent="-361950" lvl="1" marL="914400">
              <a:spcBef>
                <a:spcPts val="2100"/>
              </a:spcBef>
              <a:spcAft>
                <a:spcPts val="0"/>
              </a:spcAft>
              <a:buSzPts val="2100"/>
              <a:buChar char="○"/>
              <a:defRPr sz="2100"/>
            </a:lvl2pPr>
            <a:lvl3pPr indent="-361950" lvl="2" marL="1371600">
              <a:spcBef>
                <a:spcPts val="2100"/>
              </a:spcBef>
              <a:spcAft>
                <a:spcPts val="0"/>
              </a:spcAft>
              <a:buSzPts val="2100"/>
              <a:buChar char="■"/>
              <a:defRPr sz="2100"/>
            </a:lvl3pPr>
            <a:lvl4pPr indent="-361950" lvl="3" marL="1828800">
              <a:spcBef>
                <a:spcPts val="2100"/>
              </a:spcBef>
              <a:spcAft>
                <a:spcPts val="0"/>
              </a:spcAft>
              <a:buSzPts val="2100"/>
              <a:buChar char="●"/>
              <a:defRPr sz="2100"/>
            </a:lvl4pPr>
            <a:lvl5pPr indent="-361950" lvl="4" marL="2286000">
              <a:spcBef>
                <a:spcPts val="2100"/>
              </a:spcBef>
              <a:spcAft>
                <a:spcPts val="0"/>
              </a:spcAft>
              <a:buSzPts val="2100"/>
              <a:buChar char="○"/>
              <a:defRPr sz="2100"/>
            </a:lvl5pPr>
            <a:lvl6pPr indent="-361950" lvl="5" marL="2743200">
              <a:spcBef>
                <a:spcPts val="2100"/>
              </a:spcBef>
              <a:spcAft>
                <a:spcPts val="0"/>
              </a:spcAft>
              <a:buSzPts val="2100"/>
              <a:buChar char="■"/>
              <a:defRPr sz="2100"/>
            </a:lvl6pPr>
            <a:lvl7pPr indent="-361950" lvl="6" marL="3200400">
              <a:spcBef>
                <a:spcPts val="2100"/>
              </a:spcBef>
              <a:spcAft>
                <a:spcPts val="0"/>
              </a:spcAft>
              <a:buSzPts val="2100"/>
              <a:buChar char="●"/>
              <a:defRPr sz="2100"/>
            </a:lvl7pPr>
            <a:lvl8pPr indent="-361950" lvl="7" marL="3657600">
              <a:spcBef>
                <a:spcPts val="2100"/>
              </a:spcBef>
              <a:spcAft>
                <a:spcPts val="0"/>
              </a:spcAft>
              <a:buSzPts val="2100"/>
              <a:buChar char="○"/>
              <a:defRPr sz="2100"/>
            </a:lvl8pPr>
            <a:lvl9pPr indent="-361950" lvl="8" marL="4114800">
              <a:spcBef>
                <a:spcPts val="2100"/>
              </a:spcBef>
              <a:spcAft>
                <a:spcPts val="2100"/>
              </a:spcAft>
              <a:buSzPts val="2100"/>
              <a:buChar char="■"/>
              <a:defRPr sz="2100"/>
            </a:lvl9pPr>
          </a:lstStyle>
          <a:p/>
        </p:txBody>
      </p:sp>
      <p:sp>
        <p:nvSpPr>
          <p:cNvPr id="139" name="Google Shape;139;p5"/>
          <p:cNvSpPr txBox="1"/>
          <p:nvPr>
            <p:ph idx="2" type="body"/>
          </p:nvPr>
        </p:nvSpPr>
        <p:spPr>
          <a:xfrm>
            <a:off x="4931750" y="3588075"/>
            <a:ext cx="6540000" cy="2504100"/>
          </a:xfrm>
          <a:prstGeom prst="rect">
            <a:avLst/>
          </a:prstGeom>
        </p:spPr>
        <p:txBody>
          <a:bodyPr anchorCtr="0" anchor="t" bIns="121900" lIns="121900" spcFirstLastPara="1" rIns="121900" wrap="square" tIns="121900">
            <a:noAutofit/>
          </a:bodyPr>
          <a:lstStyle>
            <a:lvl1pPr indent="-361950" lvl="0" marL="457200">
              <a:spcBef>
                <a:spcPts val="0"/>
              </a:spcBef>
              <a:spcAft>
                <a:spcPts val="0"/>
              </a:spcAft>
              <a:buSzPts val="2100"/>
              <a:buChar char="●"/>
              <a:defRPr sz="2100"/>
            </a:lvl1pPr>
            <a:lvl2pPr indent="-361950" lvl="1" marL="914400">
              <a:spcBef>
                <a:spcPts val="2100"/>
              </a:spcBef>
              <a:spcAft>
                <a:spcPts val="0"/>
              </a:spcAft>
              <a:buSzPts val="2100"/>
              <a:buChar char="○"/>
              <a:defRPr sz="2100"/>
            </a:lvl2pPr>
            <a:lvl3pPr indent="-361950" lvl="2" marL="1371600">
              <a:spcBef>
                <a:spcPts val="2100"/>
              </a:spcBef>
              <a:spcAft>
                <a:spcPts val="0"/>
              </a:spcAft>
              <a:buSzPts val="2100"/>
              <a:buChar char="■"/>
              <a:defRPr sz="2100"/>
            </a:lvl3pPr>
            <a:lvl4pPr indent="-361950" lvl="3" marL="1828800">
              <a:spcBef>
                <a:spcPts val="2100"/>
              </a:spcBef>
              <a:spcAft>
                <a:spcPts val="0"/>
              </a:spcAft>
              <a:buSzPts val="2100"/>
              <a:buChar char="●"/>
              <a:defRPr sz="2100"/>
            </a:lvl4pPr>
            <a:lvl5pPr indent="-361950" lvl="4" marL="2286000">
              <a:spcBef>
                <a:spcPts val="2100"/>
              </a:spcBef>
              <a:spcAft>
                <a:spcPts val="0"/>
              </a:spcAft>
              <a:buSzPts val="2100"/>
              <a:buChar char="○"/>
              <a:defRPr sz="2100"/>
            </a:lvl5pPr>
            <a:lvl6pPr indent="-361950" lvl="5" marL="2743200">
              <a:spcBef>
                <a:spcPts val="2100"/>
              </a:spcBef>
              <a:spcAft>
                <a:spcPts val="0"/>
              </a:spcAft>
              <a:buSzPts val="2100"/>
              <a:buChar char="■"/>
              <a:defRPr sz="2100"/>
            </a:lvl6pPr>
            <a:lvl7pPr indent="-361950" lvl="6" marL="3200400">
              <a:spcBef>
                <a:spcPts val="2100"/>
              </a:spcBef>
              <a:spcAft>
                <a:spcPts val="0"/>
              </a:spcAft>
              <a:buSzPts val="2100"/>
              <a:buChar char="●"/>
              <a:defRPr sz="2100"/>
            </a:lvl7pPr>
            <a:lvl8pPr indent="-361950" lvl="7" marL="3657600">
              <a:spcBef>
                <a:spcPts val="2100"/>
              </a:spcBef>
              <a:spcAft>
                <a:spcPts val="0"/>
              </a:spcAft>
              <a:buSzPts val="2100"/>
              <a:buChar char="○"/>
              <a:defRPr sz="2100"/>
            </a:lvl8pPr>
            <a:lvl9pPr indent="-361950" lvl="8" marL="4114800">
              <a:spcBef>
                <a:spcPts val="2100"/>
              </a:spcBef>
              <a:spcAft>
                <a:spcPts val="2100"/>
              </a:spcAft>
              <a:buSzPts val="2100"/>
              <a:buChar char="■"/>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TITLE_AND_TWO_COLUMNS_1">
    <p:spTree>
      <p:nvGrpSpPr>
        <p:cNvPr id="140" name="Shape 140"/>
        <p:cNvGrpSpPr/>
        <p:nvPr/>
      </p:nvGrpSpPr>
      <p:grpSpPr>
        <a:xfrm>
          <a:off x="0" y="0"/>
          <a:ext cx="0" cy="0"/>
          <a:chOff x="0" y="0"/>
          <a:chExt cx="0" cy="0"/>
        </a:xfrm>
      </p:grpSpPr>
      <p:graphicFrame>
        <p:nvGraphicFramePr>
          <p:cNvPr id="141" name="Google Shape;141;p6"/>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142" name="Google Shape;142;p6"/>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143" name="Google Shape;143;p6"/>
          <p:cNvSpPr/>
          <p:nvPr/>
        </p:nvSpPr>
        <p:spPr>
          <a:xfrm>
            <a:off x="321975" y="304700"/>
            <a:ext cx="11609700" cy="62754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txBox="1"/>
          <p:nvPr>
            <p:ph type="title"/>
          </p:nvPr>
        </p:nvSpPr>
        <p:spPr>
          <a:xfrm>
            <a:off x="2009649" y="1069325"/>
            <a:ext cx="97668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45" name="Google Shape;145;p6"/>
          <p:cNvSpPr txBox="1"/>
          <p:nvPr>
            <p:ph idx="1" type="body"/>
          </p:nvPr>
        </p:nvSpPr>
        <p:spPr>
          <a:xfrm>
            <a:off x="491800" y="2710952"/>
            <a:ext cx="3464100" cy="36858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49250" lvl="1" marL="914400" rtl="0">
              <a:spcBef>
                <a:spcPts val="2100"/>
              </a:spcBef>
              <a:spcAft>
                <a:spcPts val="0"/>
              </a:spcAft>
              <a:buSzPts val="1900"/>
              <a:buChar char="○"/>
              <a:defRPr sz="1900"/>
            </a:lvl2pPr>
            <a:lvl3pPr indent="-349250" lvl="2" marL="1371600" rtl="0">
              <a:spcBef>
                <a:spcPts val="2100"/>
              </a:spcBef>
              <a:spcAft>
                <a:spcPts val="0"/>
              </a:spcAft>
              <a:buSzPts val="1900"/>
              <a:buChar char="■"/>
              <a:defRPr sz="1900"/>
            </a:lvl3pPr>
            <a:lvl4pPr indent="-349250" lvl="3" marL="1828800" rtl="0">
              <a:spcBef>
                <a:spcPts val="2100"/>
              </a:spcBef>
              <a:spcAft>
                <a:spcPts val="0"/>
              </a:spcAft>
              <a:buSzPts val="1900"/>
              <a:buChar char="●"/>
              <a:defRPr sz="1900"/>
            </a:lvl4pPr>
            <a:lvl5pPr indent="-349250" lvl="4" marL="2286000" rtl="0">
              <a:spcBef>
                <a:spcPts val="2100"/>
              </a:spcBef>
              <a:spcAft>
                <a:spcPts val="0"/>
              </a:spcAft>
              <a:buSzPts val="1900"/>
              <a:buChar char="○"/>
              <a:defRPr sz="1900"/>
            </a:lvl5pPr>
            <a:lvl6pPr indent="-349250" lvl="5" marL="2743200" rtl="0">
              <a:spcBef>
                <a:spcPts val="2100"/>
              </a:spcBef>
              <a:spcAft>
                <a:spcPts val="0"/>
              </a:spcAft>
              <a:buSzPts val="1900"/>
              <a:buChar char="■"/>
              <a:defRPr sz="1900"/>
            </a:lvl6pPr>
            <a:lvl7pPr indent="-349250" lvl="6" marL="3200400" rtl="0">
              <a:spcBef>
                <a:spcPts val="2100"/>
              </a:spcBef>
              <a:spcAft>
                <a:spcPts val="0"/>
              </a:spcAft>
              <a:buSzPts val="1900"/>
              <a:buChar char="●"/>
              <a:defRPr sz="1900"/>
            </a:lvl7pPr>
            <a:lvl8pPr indent="-349250" lvl="7" marL="3657600" rtl="0">
              <a:spcBef>
                <a:spcPts val="2100"/>
              </a:spcBef>
              <a:spcAft>
                <a:spcPts val="0"/>
              </a:spcAft>
              <a:buSzPts val="1900"/>
              <a:buChar char="○"/>
              <a:defRPr sz="1900"/>
            </a:lvl8pPr>
            <a:lvl9pPr indent="-349250" lvl="8" marL="4114800" rtl="0">
              <a:spcBef>
                <a:spcPts val="2100"/>
              </a:spcBef>
              <a:spcAft>
                <a:spcPts val="2100"/>
              </a:spcAft>
              <a:buSzPts val="1900"/>
              <a:buChar char="■"/>
              <a:defRPr sz="1900"/>
            </a:lvl9pPr>
          </a:lstStyle>
          <a:p/>
        </p:txBody>
      </p:sp>
      <p:sp>
        <p:nvSpPr>
          <p:cNvPr id="146" name="Google Shape;146;p6"/>
          <p:cNvSpPr txBox="1"/>
          <p:nvPr>
            <p:ph idx="2" type="body"/>
          </p:nvPr>
        </p:nvSpPr>
        <p:spPr>
          <a:xfrm>
            <a:off x="4406792" y="2710952"/>
            <a:ext cx="3464100" cy="36858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49250" lvl="1" marL="914400" rtl="0">
              <a:spcBef>
                <a:spcPts val="2100"/>
              </a:spcBef>
              <a:spcAft>
                <a:spcPts val="0"/>
              </a:spcAft>
              <a:buSzPts val="1900"/>
              <a:buChar char="○"/>
              <a:defRPr sz="1900"/>
            </a:lvl2pPr>
            <a:lvl3pPr indent="-349250" lvl="2" marL="1371600" rtl="0">
              <a:spcBef>
                <a:spcPts val="2100"/>
              </a:spcBef>
              <a:spcAft>
                <a:spcPts val="0"/>
              </a:spcAft>
              <a:buSzPts val="1900"/>
              <a:buChar char="■"/>
              <a:defRPr sz="1900"/>
            </a:lvl3pPr>
            <a:lvl4pPr indent="-349250" lvl="3" marL="1828800" rtl="0">
              <a:spcBef>
                <a:spcPts val="2100"/>
              </a:spcBef>
              <a:spcAft>
                <a:spcPts val="0"/>
              </a:spcAft>
              <a:buSzPts val="1900"/>
              <a:buChar char="●"/>
              <a:defRPr sz="1900"/>
            </a:lvl4pPr>
            <a:lvl5pPr indent="-349250" lvl="4" marL="2286000" rtl="0">
              <a:spcBef>
                <a:spcPts val="2100"/>
              </a:spcBef>
              <a:spcAft>
                <a:spcPts val="0"/>
              </a:spcAft>
              <a:buSzPts val="1900"/>
              <a:buChar char="○"/>
              <a:defRPr sz="1900"/>
            </a:lvl5pPr>
            <a:lvl6pPr indent="-349250" lvl="5" marL="2743200" rtl="0">
              <a:spcBef>
                <a:spcPts val="2100"/>
              </a:spcBef>
              <a:spcAft>
                <a:spcPts val="0"/>
              </a:spcAft>
              <a:buSzPts val="1900"/>
              <a:buChar char="■"/>
              <a:defRPr sz="1900"/>
            </a:lvl6pPr>
            <a:lvl7pPr indent="-349250" lvl="6" marL="3200400" rtl="0">
              <a:spcBef>
                <a:spcPts val="2100"/>
              </a:spcBef>
              <a:spcAft>
                <a:spcPts val="0"/>
              </a:spcAft>
              <a:buSzPts val="1900"/>
              <a:buChar char="●"/>
              <a:defRPr sz="1900"/>
            </a:lvl7pPr>
            <a:lvl8pPr indent="-349250" lvl="7" marL="3657600" rtl="0">
              <a:spcBef>
                <a:spcPts val="2100"/>
              </a:spcBef>
              <a:spcAft>
                <a:spcPts val="0"/>
              </a:spcAft>
              <a:buSzPts val="1900"/>
              <a:buChar char="○"/>
              <a:defRPr sz="1900"/>
            </a:lvl8pPr>
            <a:lvl9pPr indent="-349250" lvl="8" marL="4114800" rtl="0">
              <a:spcBef>
                <a:spcPts val="2100"/>
              </a:spcBef>
              <a:spcAft>
                <a:spcPts val="2100"/>
              </a:spcAft>
              <a:buSzPts val="1900"/>
              <a:buChar char="■"/>
              <a:defRPr sz="1900"/>
            </a:lvl9pPr>
          </a:lstStyle>
          <a:p/>
        </p:txBody>
      </p:sp>
      <p:sp>
        <p:nvSpPr>
          <p:cNvPr id="147" name="Google Shape;147;p6"/>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48" name="Google Shape;148;p6"/>
          <p:cNvSpPr txBox="1"/>
          <p:nvPr>
            <p:ph idx="3" type="body"/>
          </p:nvPr>
        </p:nvSpPr>
        <p:spPr>
          <a:xfrm>
            <a:off x="8321799" y="2710952"/>
            <a:ext cx="3464100" cy="36858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sz="1900"/>
            </a:lvl1pPr>
            <a:lvl2pPr indent="-349250" lvl="1" marL="914400" rtl="0">
              <a:spcBef>
                <a:spcPts val="2100"/>
              </a:spcBef>
              <a:spcAft>
                <a:spcPts val="0"/>
              </a:spcAft>
              <a:buSzPts val="1900"/>
              <a:buChar char="○"/>
              <a:defRPr sz="1900"/>
            </a:lvl2pPr>
            <a:lvl3pPr indent="-349250" lvl="2" marL="1371600" rtl="0">
              <a:spcBef>
                <a:spcPts val="2100"/>
              </a:spcBef>
              <a:spcAft>
                <a:spcPts val="0"/>
              </a:spcAft>
              <a:buSzPts val="1900"/>
              <a:buChar char="■"/>
              <a:defRPr sz="1900"/>
            </a:lvl3pPr>
            <a:lvl4pPr indent="-349250" lvl="3" marL="1828800" rtl="0">
              <a:spcBef>
                <a:spcPts val="2100"/>
              </a:spcBef>
              <a:spcAft>
                <a:spcPts val="0"/>
              </a:spcAft>
              <a:buSzPts val="1900"/>
              <a:buChar char="●"/>
              <a:defRPr sz="1900"/>
            </a:lvl4pPr>
            <a:lvl5pPr indent="-349250" lvl="4" marL="2286000" rtl="0">
              <a:spcBef>
                <a:spcPts val="2100"/>
              </a:spcBef>
              <a:spcAft>
                <a:spcPts val="0"/>
              </a:spcAft>
              <a:buSzPts val="1900"/>
              <a:buChar char="○"/>
              <a:defRPr sz="1900"/>
            </a:lvl5pPr>
            <a:lvl6pPr indent="-349250" lvl="5" marL="2743200" rtl="0">
              <a:spcBef>
                <a:spcPts val="2100"/>
              </a:spcBef>
              <a:spcAft>
                <a:spcPts val="0"/>
              </a:spcAft>
              <a:buSzPts val="1900"/>
              <a:buChar char="■"/>
              <a:defRPr sz="1900"/>
            </a:lvl6pPr>
            <a:lvl7pPr indent="-349250" lvl="6" marL="3200400" rtl="0">
              <a:spcBef>
                <a:spcPts val="2100"/>
              </a:spcBef>
              <a:spcAft>
                <a:spcPts val="0"/>
              </a:spcAft>
              <a:buSzPts val="1900"/>
              <a:buChar char="●"/>
              <a:defRPr sz="1900"/>
            </a:lvl7pPr>
            <a:lvl8pPr indent="-349250" lvl="7" marL="3657600" rtl="0">
              <a:spcBef>
                <a:spcPts val="2100"/>
              </a:spcBef>
              <a:spcAft>
                <a:spcPts val="0"/>
              </a:spcAft>
              <a:buSzPts val="1900"/>
              <a:buChar char="○"/>
              <a:defRPr sz="1900"/>
            </a:lvl8pPr>
            <a:lvl9pPr indent="-349250" lvl="8" marL="4114800" rtl="0">
              <a:spcBef>
                <a:spcPts val="2100"/>
              </a:spcBef>
              <a:spcAft>
                <a:spcPts val="2100"/>
              </a:spcAft>
              <a:buSzPts val="1900"/>
              <a:buChar char="■"/>
              <a:defRPr sz="1900"/>
            </a:lvl9pPr>
          </a:lstStyle>
          <a:p/>
        </p:txBody>
      </p:sp>
      <p:sp>
        <p:nvSpPr>
          <p:cNvPr id="149" name="Google Shape;149;p6"/>
          <p:cNvSpPr/>
          <p:nvPr/>
        </p:nvSpPr>
        <p:spPr>
          <a:xfrm>
            <a:off x="338376" y="314775"/>
            <a:ext cx="116097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421463" y="38631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1" name="Google Shape;151;p6"/>
          <p:cNvSpPr/>
          <p:nvPr/>
        </p:nvSpPr>
        <p:spPr>
          <a:xfrm>
            <a:off x="859638" y="38631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1297813" y="38631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931638" y="45831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1353413" y="63325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55" name="Google Shape;155;p6"/>
          <p:cNvGrpSpPr/>
          <p:nvPr/>
        </p:nvGrpSpPr>
        <p:grpSpPr>
          <a:xfrm>
            <a:off x="503363" y="473491"/>
            <a:ext cx="196200" cy="196200"/>
            <a:chOff x="2205246" y="-492159"/>
            <a:chExt cx="196200" cy="196200"/>
          </a:xfrm>
        </p:grpSpPr>
        <p:sp>
          <p:nvSpPr>
            <p:cNvPr id="156" name="Google Shape;156;p6"/>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7" name="Google Shape;157;p6"/>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158" name="Google Shape;158;p6"/>
          <p:cNvGrpSpPr/>
          <p:nvPr/>
        </p:nvGrpSpPr>
        <p:grpSpPr>
          <a:xfrm>
            <a:off x="629075" y="1069463"/>
            <a:ext cx="941400" cy="706475"/>
            <a:chOff x="9799675" y="3601413"/>
            <a:chExt cx="941400" cy="706475"/>
          </a:xfrm>
        </p:grpSpPr>
        <p:sp>
          <p:nvSpPr>
            <p:cNvPr id="159" name="Google Shape;159;p6"/>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161" name="Google Shape;161;p6"/>
          <p:cNvGrpSpPr/>
          <p:nvPr/>
        </p:nvGrpSpPr>
        <p:grpSpPr>
          <a:xfrm>
            <a:off x="995247" y="1412447"/>
            <a:ext cx="1061241" cy="1040222"/>
            <a:chOff x="4568697" y="5245097"/>
            <a:chExt cx="1061241" cy="1040222"/>
          </a:xfrm>
        </p:grpSpPr>
        <p:grpSp>
          <p:nvGrpSpPr>
            <p:cNvPr id="162" name="Google Shape;162;p6"/>
            <p:cNvGrpSpPr/>
            <p:nvPr/>
          </p:nvGrpSpPr>
          <p:grpSpPr>
            <a:xfrm>
              <a:off x="4568697" y="5245097"/>
              <a:ext cx="719170" cy="701656"/>
              <a:chOff x="7044125" y="4266813"/>
              <a:chExt cx="1967095" cy="1919190"/>
            </a:xfrm>
          </p:grpSpPr>
          <p:sp>
            <p:nvSpPr>
              <p:cNvPr id="163" name="Google Shape;163;p6"/>
              <p:cNvSpPr/>
              <p:nvPr/>
            </p:nvSpPr>
            <p:spPr>
              <a:xfrm>
                <a:off x="7271874" y="4466242"/>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7780013" y="4266813"/>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5" name="Google Shape;165;p6"/>
              <p:cNvSpPr/>
              <p:nvPr/>
            </p:nvSpPr>
            <p:spPr>
              <a:xfrm>
                <a:off x="8288165" y="4474492"/>
                <a:ext cx="495300" cy="507900"/>
              </a:xfrm>
              <a:prstGeom prst="ellips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6" name="Google Shape;166;p6"/>
              <p:cNvSpPr/>
              <p:nvPr/>
            </p:nvSpPr>
            <p:spPr>
              <a:xfrm>
                <a:off x="8515920" y="4982390"/>
                <a:ext cx="495300" cy="507900"/>
              </a:xfrm>
              <a:prstGeom prst="ellips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7" name="Google Shape;167;p6"/>
              <p:cNvSpPr/>
              <p:nvPr/>
            </p:nvSpPr>
            <p:spPr>
              <a:xfrm>
                <a:off x="8288181" y="5498557"/>
                <a:ext cx="495300" cy="5079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8" name="Google Shape;168;p6"/>
              <p:cNvSpPr/>
              <p:nvPr/>
            </p:nvSpPr>
            <p:spPr>
              <a:xfrm>
                <a:off x="7780013" y="5678102"/>
                <a:ext cx="495300" cy="5079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9" name="Google Shape;169;p6"/>
              <p:cNvSpPr/>
              <p:nvPr/>
            </p:nvSpPr>
            <p:spPr>
              <a:xfrm>
                <a:off x="7271880" y="5498539"/>
                <a:ext cx="495300" cy="5079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0" name="Google Shape;170;p6"/>
              <p:cNvSpPr/>
              <p:nvPr/>
            </p:nvSpPr>
            <p:spPr>
              <a:xfrm>
                <a:off x="7044125" y="4982408"/>
                <a:ext cx="495300" cy="5079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6"/>
            <p:cNvSpPr/>
            <p:nvPr/>
          </p:nvSpPr>
          <p:spPr>
            <a:xfrm>
              <a:off x="5116044" y="5771425"/>
              <a:ext cx="513894" cy="513894"/>
            </a:xfrm>
            <a:custGeom>
              <a:rect b="b" l="l" r="r" t="t"/>
              <a:pathLst>
                <a:path extrusionOk="0" h="7441" w="7441">
                  <a:moveTo>
                    <a:pt x="232" y="1"/>
                  </a:moveTo>
                  <a:cubicBezTo>
                    <a:pt x="107" y="1"/>
                    <a:pt x="0" y="108"/>
                    <a:pt x="0" y="233"/>
                  </a:cubicBezTo>
                  <a:cubicBezTo>
                    <a:pt x="0" y="268"/>
                    <a:pt x="18" y="286"/>
                    <a:pt x="18" y="304"/>
                  </a:cubicBezTo>
                  <a:lnTo>
                    <a:pt x="2284" y="7138"/>
                  </a:lnTo>
                  <a:cubicBezTo>
                    <a:pt x="2327" y="7237"/>
                    <a:pt x="2415" y="7291"/>
                    <a:pt x="2512" y="7291"/>
                  </a:cubicBezTo>
                  <a:cubicBezTo>
                    <a:pt x="2537" y="7291"/>
                    <a:pt x="2562" y="7288"/>
                    <a:pt x="2588" y="7280"/>
                  </a:cubicBezTo>
                  <a:cubicBezTo>
                    <a:pt x="2641" y="7263"/>
                    <a:pt x="2695" y="7209"/>
                    <a:pt x="2730" y="7138"/>
                  </a:cubicBezTo>
                  <a:lnTo>
                    <a:pt x="3587" y="4765"/>
                  </a:lnTo>
                  <a:lnTo>
                    <a:pt x="6263" y="7441"/>
                  </a:lnTo>
                  <a:lnTo>
                    <a:pt x="7441" y="6263"/>
                  </a:lnTo>
                  <a:lnTo>
                    <a:pt x="4764" y="3587"/>
                  </a:lnTo>
                  <a:lnTo>
                    <a:pt x="7137" y="2731"/>
                  </a:lnTo>
                  <a:cubicBezTo>
                    <a:pt x="7262" y="2677"/>
                    <a:pt x="7316" y="2552"/>
                    <a:pt x="7280" y="2427"/>
                  </a:cubicBezTo>
                  <a:cubicBezTo>
                    <a:pt x="7262" y="2374"/>
                    <a:pt x="7191" y="2302"/>
                    <a:pt x="7137" y="2284"/>
                  </a:cubicBezTo>
                  <a:lnTo>
                    <a:pt x="304" y="18"/>
                  </a:lnTo>
                  <a:cubicBezTo>
                    <a:pt x="286" y="1"/>
                    <a:pt x="250" y="1"/>
                    <a:pt x="232" y="1"/>
                  </a:cubicBezTo>
                  <a:close/>
                </a:path>
              </a:pathLst>
            </a:cu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2" name="Shape 172"/>
        <p:cNvGrpSpPr/>
        <p:nvPr/>
      </p:nvGrpSpPr>
      <p:grpSpPr>
        <a:xfrm>
          <a:off x="0" y="0"/>
          <a:ext cx="0" cy="0"/>
          <a:chOff x="0" y="0"/>
          <a:chExt cx="0" cy="0"/>
        </a:xfrm>
      </p:grpSpPr>
      <p:graphicFrame>
        <p:nvGraphicFramePr>
          <p:cNvPr id="173" name="Google Shape;173;p7"/>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174" name="Google Shape;174;p7"/>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175" name="Google Shape;175;p7"/>
          <p:cNvSpPr/>
          <p:nvPr/>
        </p:nvSpPr>
        <p:spPr>
          <a:xfrm>
            <a:off x="183800" y="213850"/>
            <a:ext cx="10383300" cy="48834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200222" y="223925"/>
            <a:ext cx="103833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277475" y="2954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8" name="Google Shape;178;p7"/>
          <p:cNvSpPr/>
          <p:nvPr/>
        </p:nvSpPr>
        <p:spPr>
          <a:xfrm>
            <a:off x="715650" y="2954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1153825" y="2954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787650" y="3674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1209425" y="5424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82" name="Google Shape;182;p7"/>
          <p:cNvGrpSpPr/>
          <p:nvPr/>
        </p:nvGrpSpPr>
        <p:grpSpPr>
          <a:xfrm>
            <a:off x="359375" y="382641"/>
            <a:ext cx="196200" cy="196200"/>
            <a:chOff x="2205246" y="-492159"/>
            <a:chExt cx="196200" cy="196200"/>
          </a:xfrm>
        </p:grpSpPr>
        <p:sp>
          <p:nvSpPr>
            <p:cNvPr id="183" name="Google Shape;183;p7"/>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4" name="Google Shape;184;p7"/>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185" name="Google Shape;185;p7"/>
          <p:cNvSpPr/>
          <p:nvPr/>
        </p:nvSpPr>
        <p:spPr>
          <a:xfrm>
            <a:off x="1190575" y="1284350"/>
            <a:ext cx="10366800" cy="5331900"/>
          </a:xfrm>
          <a:prstGeom prst="rect">
            <a:avLst/>
          </a:pr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1190574" y="1294425"/>
            <a:ext cx="10366800" cy="513900"/>
          </a:xfrm>
          <a:prstGeom prst="rect">
            <a:avLst/>
          </a:prstGeom>
          <a:solidFill>
            <a:srgbClr val="F3F3F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1281863" y="1365963"/>
            <a:ext cx="360000" cy="360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88" name="Google Shape;188;p7"/>
          <p:cNvSpPr/>
          <p:nvPr/>
        </p:nvSpPr>
        <p:spPr>
          <a:xfrm>
            <a:off x="1720038" y="1365963"/>
            <a:ext cx="360000" cy="360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2158213" y="1365963"/>
            <a:ext cx="360000" cy="3600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1792038" y="14379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2213813" y="16129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92" name="Google Shape;192;p7"/>
          <p:cNvGrpSpPr/>
          <p:nvPr/>
        </p:nvGrpSpPr>
        <p:grpSpPr>
          <a:xfrm>
            <a:off x="1363762" y="1453141"/>
            <a:ext cx="196200" cy="196200"/>
            <a:chOff x="2205246" y="-492159"/>
            <a:chExt cx="196200" cy="196200"/>
          </a:xfrm>
        </p:grpSpPr>
        <p:sp>
          <p:nvSpPr>
            <p:cNvPr id="193" name="Google Shape;193;p7"/>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4" name="Google Shape;194;p7"/>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195" name="Google Shape;195;p7"/>
          <p:cNvSpPr txBox="1"/>
          <p:nvPr>
            <p:ph type="title"/>
          </p:nvPr>
        </p:nvSpPr>
        <p:spPr>
          <a:xfrm>
            <a:off x="1715851" y="246125"/>
            <a:ext cx="9838200" cy="763500"/>
          </a:xfrm>
          <a:prstGeom prst="rect">
            <a:avLst/>
          </a:prstGeom>
        </p:spPr>
        <p:txBody>
          <a:bodyPr anchorCtr="0" anchor="t" bIns="121900" lIns="121900" spcFirstLastPara="1" rIns="121900" wrap="square" tIns="121900">
            <a:noAutofit/>
          </a:bodyPr>
          <a:lstStyle>
            <a:lvl1pPr lvl="0">
              <a:spcBef>
                <a:spcPts val="0"/>
              </a:spcBef>
              <a:spcAft>
                <a:spcPts val="0"/>
              </a:spcAft>
              <a:buClr>
                <a:srgbClr val="F3F3F3"/>
              </a:buClr>
              <a:buSzPts val="1800"/>
              <a:buNone/>
              <a:defRPr sz="1800">
                <a:solidFill>
                  <a:srgbClr val="F3F3F3"/>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96" name="Google Shape;196;p7"/>
          <p:cNvSpPr txBox="1"/>
          <p:nvPr>
            <p:ph idx="12" type="sldNum"/>
          </p:nvPr>
        </p:nvSpPr>
        <p:spPr>
          <a:xfrm>
            <a:off x="11307376" y="6091597"/>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97" name="Shape 197"/>
        <p:cNvGrpSpPr/>
        <p:nvPr/>
      </p:nvGrpSpPr>
      <p:grpSpPr>
        <a:xfrm>
          <a:off x="0" y="0"/>
          <a:ext cx="0" cy="0"/>
          <a:chOff x="0" y="0"/>
          <a:chExt cx="0" cy="0"/>
        </a:xfrm>
      </p:grpSpPr>
      <p:graphicFrame>
        <p:nvGraphicFramePr>
          <p:cNvPr id="198" name="Google Shape;198;p8"/>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199" name="Google Shape;199;p8"/>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pSp>
        <p:nvGrpSpPr>
          <p:cNvPr id="200" name="Google Shape;200;p8"/>
          <p:cNvGrpSpPr/>
          <p:nvPr/>
        </p:nvGrpSpPr>
        <p:grpSpPr>
          <a:xfrm>
            <a:off x="652138" y="1208700"/>
            <a:ext cx="7298525" cy="4883400"/>
            <a:chOff x="2331188" y="1512950"/>
            <a:chExt cx="7298525" cy="4883400"/>
          </a:xfrm>
        </p:grpSpPr>
        <p:sp>
          <p:nvSpPr>
            <p:cNvPr id="201" name="Google Shape;201;p8"/>
            <p:cNvSpPr/>
            <p:nvPr/>
          </p:nvSpPr>
          <p:spPr>
            <a:xfrm>
              <a:off x="2331188" y="1512950"/>
              <a:ext cx="7287000" cy="48834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342713" y="1523025"/>
              <a:ext cx="72870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242486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04" name="Google Shape;204;p8"/>
            <p:cNvSpPr/>
            <p:nvPr/>
          </p:nvSpPr>
          <p:spPr>
            <a:xfrm>
              <a:off x="2863038"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330121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2935038" y="16665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3356813" y="18415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08" name="Google Shape;208;p8"/>
            <p:cNvGrpSpPr/>
            <p:nvPr/>
          </p:nvGrpSpPr>
          <p:grpSpPr>
            <a:xfrm>
              <a:off x="2506763" y="1681741"/>
              <a:ext cx="196200" cy="196200"/>
              <a:chOff x="2205246" y="-492159"/>
              <a:chExt cx="196200" cy="196200"/>
            </a:xfrm>
          </p:grpSpPr>
          <p:sp>
            <p:nvSpPr>
              <p:cNvPr id="209" name="Google Shape;209;p8"/>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8"/>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sp>
        <p:nvSpPr>
          <p:cNvPr id="211" name="Google Shape;211;p8"/>
          <p:cNvSpPr txBox="1"/>
          <p:nvPr>
            <p:ph type="title"/>
          </p:nvPr>
        </p:nvSpPr>
        <p:spPr>
          <a:xfrm>
            <a:off x="995628" y="2646600"/>
            <a:ext cx="52491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212" name="Google Shape;212;p8"/>
          <p:cNvSpPr txBox="1"/>
          <p:nvPr>
            <p:ph idx="1" type="body"/>
          </p:nvPr>
        </p:nvSpPr>
        <p:spPr>
          <a:xfrm>
            <a:off x="995625" y="3758600"/>
            <a:ext cx="5249100" cy="17358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81000" lvl="1" marL="914400">
              <a:spcBef>
                <a:spcPts val="2100"/>
              </a:spcBef>
              <a:spcAft>
                <a:spcPts val="0"/>
              </a:spcAft>
              <a:buSzPts val="2400"/>
              <a:buChar char="○"/>
              <a:defRPr/>
            </a:lvl2pPr>
            <a:lvl3pPr indent="-381000" lvl="2" marL="1371600">
              <a:spcBef>
                <a:spcPts val="2100"/>
              </a:spcBef>
              <a:spcAft>
                <a:spcPts val="0"/>
              </a:spcAft>
              <a:buSzPts val="2400"/>
              <a:buChar char="■"/>
              <a:defRPr/>
            </a:lvl3pPr>
            <a:lvl4pPr indent="-381000" lvl="3" marL="1828800">
              <a:spcBef>
                <a:spcPts val="2100"/>
              </a:spcBef>
              <a:spcAft>
                <a:spcPts val="0"/>
              </a:spcAft>
              <a:buSzPts val="2400"/>
              <a:buChar char="●"/>
              <a:defRPr/>
            </a:lvl4pPr>
            <a:lvl5pPr indent="-381000" lvl="4" marL="2286000">
              <a:spcBef>
                <a:spcPts val="2100"/>
              </a:spcBef>
              <a:spcAft>
                <a:spcPts val="0"/>
              </a:spcAft>
              <a:buSzPts val="2400"/>
              <a:buChar char="○"/>
              <a:defRPr/>
            </a:lvl5pPr>
            <a:lvl6pPr indent="-381000" lvl="5" marL="2743200">
              <a:spcBef>
                <a:spcPts val="2100"/>
              </a:spcBef>
              <a:spcAft>
                <a:spcPts val="0"/>
              </a:spcAft>
              <a:buSzPts val="2400"/>
              <a:buChar char="■"/>
              <a:defRPr/>
            </a:lvl6pPr>
            <a:lvl7pPr indent="-381000" lvl="6" marL="3200400">
              <a:spcBef>
                <a:spcPts val="2100"/>
              </a:spcBef>
              <a:spcAft>
                <a:spcPts val="0"/>
              </a:spcAft>
              <a:buSzPts val="2400"/>
              <a:buChar char="●"/>
              <a:defRPr/>
            </a:lvl7pPr>
            <a:lvl8pPr indent="-381000" lvl="7" marL="3657600">
              <a:spcBef>
                <a:spcPts val="2100"/>
              </a:spcBef>
              <a:spcAft>
                <a:spcPts val="0"/>
              </a:spcAft>
              <a:buSzPts val="2400"/>
              <a:buChar char="○"/>
              <a:defRPr/>
            </a:lvl8pPr>
            <a:lvl9pPr indent="-381000" lvl="8" marL="4114800">
              <a:spcBef>
                <a:spcPts val="2100"/>
              </a:spcBef>
              <a:spcAft>
                <a:spcPts val="2100"/>
              </a:spcAft>
              <a:buSzPts val="2400"/>
              <a:buChar char="■"/>
              <a:defRPr/>
            </a:lvl9pPr>
          </a:lstStyle>
          <a:p/>
        </p:txBody>
      </p:sp>
      <p:sp>
        <p:nvSpPr>
          <p:cNvPr id="213" name="Google Shape;213;p8"/>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214" name="Google Shape;214;p8"/>
          <p:cNvGrpSpPr/>
          <p:nvPr/>
        </p:nvGrpSpPr>
        <p:grpSpPr>
          <a:xfrm>
            <a:off x="6714795" y="386000"/>
            <a:ext cx="4581935" cy="4883400"/>
            <a:chOff x="2331195" y="1512950"/>
            <a:chExt cx="4581935" cy="4883400"/>
          </a:xfrm>
        </p:grpSpPr>
        <p:sp>
          <p:nvSpPr>
            <p:cNvPr id="215" name="Google Shape;215;p8"/>
            <p:cNvSpPr/>
            <p:nvPr/>
          </p:nvSpPr>
          <p:spPr>
            <a:xfrm>
              <a:off x="2331195" y="1512950"/>
              <a:ext cx="4574700" cy="48834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338431" y="1523025"/>
              <a:ext cx="45747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42486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18" name="Google Shape;218;p8"/>
            <p:cNvSpPr/>
            <p:nvPr/>
          </p:nvSpPr>
          <p:spPr>
            <a:xfrm>
              <a:off x="2863038"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330121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2935038" y="16665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3356813" y="18415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22" name="Google Shape;222;p8"/>
            <p:cNvGrpSpPr/>
            <p:nvPr/>
          </p:nvGrpSpPr>
          <p:grpSpPr>
            <a:xfrm>
              <a:off x="2506763" y="1681741"/>
              <a:ext cx="196200" cy="196200"/>
              <a:chOff x="2205246" y="-492159"/>
              <a:chExt cx="196200" cy="196200"/>
            </a:xfrm>
          </p:grpSpPr>
          <p:sp>
            <p:nvSpPr>
              <p:cNvPr id="223" name="Google Shape;223;p8"/>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4" name="Google Shape;224;p8"/>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grpSp>
        <p:nvGrpSpPr>
          <p:cNvPr id="225" name="Google Shape;225;p8"/>
          <p:cNvGrpSpPr/>
          <p:nvPr/>
        </p:nvGrpSpPr>
        <p:grpSpPr>
          <a:xfrm>
            <a:off x="8866450" y="5894338"/>
            <a:ext cx="941400" cy="706475"/>
            <a:chOff x="9799675" y="3601413"/>
            <a:chExt cx="941400" cy="706475"/>
          </a:xfrm>
        </p:grpSpPr>
        <p:sp>
          <p:nvSpPr>
            <p:cNvPr id="226" name="Google Shape;226;p8"/>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228" name="Google Shape;228;p8"/>
          <p:cNvGrpSpPr/>
          <p:nvPr/>
        </p:nvGrpSpPr>
        <p:grpSpPr>
          <a:xfrm>
            <a:off x="10045775" y="5894338"/>
            <a:ext cx="941400" cy="706475"/>
            <a:chOff x="9799675" y="3601413"/>
            <a:chExt cx="941400" cy="706475"/>
          </a:xfrm>
        </p:grpSpPr>
        <p:sp>
          <p:nvSpPr>
            <p:cNvPr id="229" name="Google Shape;229;p8"/>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ONE_COLUMN_TEXT_1">
    <p:spTree>
      <p:nvGrpSpPr>
        <p:cNvPr id="231" name="Shape 231"/>
        <p:cNvGrpSpPr/>
        <p:nvPr/>
      </p:nvGrpSpPr>
      <p:grpSpPr>
        <a:xfrm>
          <a:off x="0" y="0"/>
          <a:ext cx="0" cy="0"/>
          <a:chOff x="0" y="0"/>
          <a:chExt cx="0" cy="0"/>
        </a:xfrm>
      </p:grpSpPr>
      <p:graphicFrame>
        <p:nvGraphicFramePr>
          <p:cNvPr id="232" name="Google Shape;232;p9"/>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233" name="Google Shape;233;p9"/>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34" name="Google Shape;234;p9"/>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235" name="Google Shape;235;p9"/>
          <p:cNvSpPr/>
          <p:nvPr/>
        </p:nvSpPr>
        <p:spPr>
          <a:xfrm>
            <a:off x="488600" y="518650"/>
            <a:ext cx="10383300" cy="48834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505022" y="528725"/>
            <a:ext cx="103833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582275"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38" name="Google Shape;238;p9"/>
          <p:cNvSpPr/>
          <p:nvPr/>
        </p:nvSpPr>
        <p:spPr>
          <a:xfrm>
            <a:off x="1020450"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1458625"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1092450" y="6722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1514225" y="8472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42" name="Google Shape;242;p9"/>
          <p:cNvGrpSpPr/>
          <p:nvPr/>
        </p:nvGrpSpPr>
        <p:grpSpPr>
          <a:xfrm>
            <a:off x="664175" y="687441"/>
            <a:ext cx="196200" cy="196200"/>
            <a:chOff x="2205246" y="-492159"/>
            <a:chExt cx="196200" cy="196200"/>
          </a:xfrm>
        </p:grpSpPr>
        <p:sp>
          <p:nvSpPr>
            <p:cNvPr id="243" name="Google Shape;243;p9"/>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4" name="Google Shape;244;p9"/>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45" name="Google Shape;245;p9"/>
          <p:cNvSpPr/>
          <p:nvPr/>
        </p:nvSpPr>
        <p:spPr>
          <a:xfrm>
            <a:off x="1182374" y="1512950"/>
            <a:ext cx="10366800" cy="4883400"/>
          </a:xfrm>
          <a:prstGeom prst="rect">
            <a:avLst/>
          </a:prstGeom>
          <a:solidFill>
            <a:srgbClr val="F3F3F3"/>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1198770" y="1523025"/>
            <a:ext cx="103668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128186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48" name="Google Shape;248;p9"/>
          <p:cNvSpPr/>
          <p:nvPr/>
        </p:nvSpPr>
        <p:spPr>
          <a:xfrm>
            <a:off x="1720038"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2158213" y="15945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1792038" y="16665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2213813" y="18415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52" name="Google Shape;252;p9"/>
          <p:cNvGrpSpPr/>
          <p:nvPr/>
        </p:nvGrpSpPr>
        <p:grpSpPr>
          <a:xfrm>
            <a:off x="1363762" y="1681741"/>
            <a:ext cx="196200" cy="196200"/>
            <a:chOff x="2205246" y="-492159"/>
            <a:chExt cx="196200" cy="196200"/>
          </a:xfrm>
        </p:grpSpPr>
        <p:sp>
          <p:nvSpPr>
            <p:cNvPr id="253" name="Google Shape;253;p9"/>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4" name="Google Shape;254;p9"/>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55" name="Google Shape;255;p9"/>
          <p:cNvSpPr txBox="1"/>
          <p:nvPr>
            <p:ph type="title"/>
          </p:nvPr>
        </p:nvSpPr>
        <p:spPr>
          <a:xfrm>
            <a:off x="1720049" y="2333475"/>
            <a:ext cx="93879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256" name="Google Shape;256;p9"/>
          <p:cNvSpPr txBox="1"/>
          <p:nvPr>
            <p:ph idx="1" type="body"/>
          </p:nvPr>
        </p:nvSpPr>
        <p:spPr>
          <a:xfrm>
            <a:off x="1720050" y="3445475"/>
            <a:ext cx="9387900" cy="26769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a:lvl1pPr>
            <a:lvl2pPr indent="-381000" lvl="1" marL="914400" rtl="0">
              <a:spcBef>
                <a:spcPts val="2100"/>
              </a:spcBef>
              <a:spcAft>
                <a:spcPts val="0"/>
              </a:spcAft>
              <a:buSzPts val="2400"/>
              <a:buChar char="○"/>
              <a:defRPr/>
            </a:lvl2pPr>
            <a:lvl3pPr indent="-381000" lvl="2" marL="1371600" rtl="0">
              <a:spcBef>
                <a:spcPts val="2100"/>
              </a:spcBef>
              <a:spcAft>
                <a:spcPts val="0"/>
              </a:spcAft>
              <a:buSzPts val="2400"/>
              <a:buChar char="■"/>
              <a:defRPr/>
            </a:lvl3pPr>
            <a:lvl4pPr indent="-381000" lvl="3" marL="1828800" rtl="0">
              <a:spcBef>
                <a:spcPts val="2100"/>
              </a:spcBef>
              <a:spcAft>
                <a:spcPts val="0"/>
              </a:spcAft>
              <a:buSzPts val="2400"/>
              <a:buChar char="●"/>
              <a:defRPr/>
            </a:lvl4pPr>
            <a:lvl5pPr indent="-381000" lvl="4" marL="2286000" rtl="0">
              <a:spcBef>
                <a:spcPts val="2100"/>
              </a:spcBef>
              <a:spcAft>
                <a:spcPts val="0"/>
              </a:spcAft>
              <a:buSzPts val="2400"/>
              <a:buChar char="○"/>
              <a:defRPr/>
            </a:lvl5pPr>
            <a:lvl6pPr indent="-381000" lvl="5" marL="2743200" rtl="0">
              <a:spcBef>
                <a:spcPts val="2100"/>
              </a:spcBef>
              <a:spcAft>
                <a:spcPts val="0"/>
              </a:spcAft>
              <a:buSzPts val="2400"/>
              <a:buChar char="■"/>
              <a:defRPr/>
            </a:lvl6pPr>
            <a:lvl7pPr indent="-381000" lvl="6" marL="3200400" rtl="0">
              <a:spcBef>
                <a:spcPts val="2100"/>
              </a:spcBef>
              <a:spcAft>
                <a:spcPts val="0"/>
              </a:spcAft>
              <a:buSzPts val="2400"/>
              <a:buChar char="●"/>
              <a:defRPr/>
            </a:lvl7pPr>
            <a:lvl8pPr indent="-381000" lvl="7" marL="3657600" rtl="0">
              <a:spcBef>
                <a:spcPts val="2100"/>
              </a:spcBef>
              <a:spcAft>
                <a:spcPts val="0"/>
              </a:spcAft>
              <a:buSzPts val="2400"/>
              <a:buChar char="○"/>
              <a:defRPr/>
            </a:lvl8pPr>
            <a:lvl9pPr indent="-381000" lvl="8" marL="4114800" rtl="0">
              <a:spcBef>
                <a:spcPts val="2100"/>
              </a:spcBef>
              <a:spcAft>
                <a:spcPts val="2100"/>
              </a:spcAft>
              <a:buSzPts val="2400"/>
              <a:buChar char="■"/>
              <a:defRPr/>
            </a:lvl9pPr>
          </a:lstStyle>
          <a:p/>
        </p:txBody>
      </p:sp>
      <p:grpSp>
        <p:nvGrpSpPr>
          <p:cNvPr id="257" name="Google Shape;257;p9"/>
          <p:cNvGrpSpPr/>
          <p:nvPr/>
        </p:nvGrpSpPr>
        <p:grpSpPr>
          <a:xfrm>
            <a:off x="10687372" y="5537347"/>
            <a:ext cx="1061241" cy="1040222"/>
            <a:chOff x="4568697" y="5245097"/>
            <a:chExt cx="1061241" cy="1040222"/>
          </a:xfrm>
        </p:grpSpPr>
        <p:grpSp>
          <p:nvGrpSpPr>
            <p:cNvPr id="258" name="Google Shape;258;p9"/>
            <p:cNvGrpSpPr/>
            <p:nvPr/>
          </p:nvGrpSpPr>
          <p:grpSpPr>
            <a:xfrm>
              <a:off x="4568697" y="5245097"/>
              <a:ext cx="719170" cy="701656"/>
              <a:chOff x="7044125" y="4266813"/>
              <a:chExt cx="1967095" cy="1919190"/>
            </a:xfrm>
          </p:grpSpPr>
          <p:sp>
            <p:nvSpPr>
              <p:cNvPr id="259" name="Google Shape;259;p9"/>
              <p:cNvSpPr/>
              <p:nvPr/>
            </p:nvSpPr>
            <p:spPr>
              <a:xfrm>
                <a:off x="7271874" y="4466242"/>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780013" y="4266813"/>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1" name="Google Shape;261;p9"/>
              <p:cNvSpPr/>
              <p:nvPr/>
            </p:nvSpPr>
            <p:spPr>
              <a:xfrm>
                <a:off x="8288165" y="4474492"/>
                <a:ext cx="495300" cy="507900"/>
              </a:xfrm>
              <a:prstGeom prst="ellips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2" name="Google Shape;262;p9"/>
              <p:cNvSpPr/>
              <p:nvPr/>
            </p:nvSpPr>
            <p:spPr>
              <a:xfrm>
                <a:off x="8515920" y="4982390"/>
                <a:ext cx="495300" cy="507900"/>
              </a:xfrm>
              <a:prstGeom prst="ellips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3" name="Google Shape;263;p9"/>
              <p:cNvSpPr/>
              <p:nvPr/>
            </p:nvSpPr>
            <p:spPr>
              <a:xfrm>
                <a:off x="8288181" y="5498557"/>
                <a:ext cx="495300" cy="5079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4" name="Google Shape;264;p9"/>
              <p:cNvSpPr/>
              <p:nvPr/>
            </p:nvSpPr>
            <p:spPr>
              <a:xfrm>
                <a:off x="7780013" y="5678102"/>
                <a:ext cx="495300" cy="5079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5" name="Google Shape;265;p9"/>
              <p:cNvSpPr/>
              <p:nvPr/>
            </p:nvSpPr>
            <p:spPr>
              <a:xfrm>
                <a:off x="7271880" y="5498539"/>
                <a:ext cx="495300" cy="5079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6" name="Google Shape;266;p9"/>
              <p:cNvSpPr/>
              <p:nvPr/>
            </p:nvSpPr>
            <p:spPr>
              <a:xfrm>
                <a:off x="7044125" y="4982408"/>
                <a:ext cx="495300" cy="5079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9"/>
            <p:cNvSpPr/>
            <p:nvPr/>
          </p:nvSpPr>
          <p:spPr>
            <a:xfrm>
              <a:off x="5116044" y="5771425"/>
              <a:ext cx="513894" cy="513894"/>
            </a:xfrm>
            <a:custGeom>
              <a:rect b="b" l="l" r="r" t="t"/>
              <a:pathLst>
                <a:path extrusionOk="0" h="7441" w="7441">
                  <a:moveTo>
                    <a:pt x="232" y="1"/>
                  </a:moveTo>
                  <a:cubicBezTo>
                    <a:pt x="107" y="1"/>
                    <a:pt x="0" y="108"/>
                    <a:pt x="0" y="233"/>
                  </a:cubicBezTo>
                  <a:cubicBezTo>
                    <a:pt x="0" y="268"/>
                    <a:pt x="18" y="286"/>
                    <a:pt x="18" y="304"/>
                  </a:cubicBezTo>
                  <a:lnTo>
                    <a:pt x="2284" y="7138"/>
                  </a:lnTo>
                  <a:cubicBezTo>
                    <a:pt x="2327" y="7237"/>
                    <a:pt x="2415" y="7291"/>
                    <a:pt x="2512" y="7291"/>
                  </a:cubicBezTo>
                  <a:cubicBezTo>
                    <a:pt x="2537" y="7291"/>
                    <a:pt x="2562" y="7288"/>
                    <a:pt x="2588" y="7280"/>
                  </a:cubicBezTo>
                  <a:cubicBezTo>
                    <a:pt x="2641" y="7263"/>
                    <a:pt x="2695" y="7209"/>
                    <a:pt x="2730" y="7138"/>
                  </a:cubicBezTo>
                  <a:lnTo>
                    <a:pt x="3587" y="4765"/>
                  </a:lnTo>
                  <a:lnTo>
                    <a:pt x="6263" y="7441"/>
                  </a:lnTo>
                  <a:lnTo>
                    <a:pt x="7441" y="6263"/>
                  </a:lnTo>
                  <a:lnTo>
                    <a:pt x="4764" y="3587"/>
                  </a:lnTo>
                  <a:lnTo>
                    <a:pt x="7137" y="2731"/>
                  </a:lnTo>
                  <a:cubicBezTo>
                    <a:pt x="7262" y="2677"/>
                    <a:pt x="7316" y="2552"/>
                    <a:pt x="7280" y="2427"/>
                  </a:cubicBezTo>
                  <a:cubicBezTo>
                    <a:pt x="7262" y="2374"/>
                    <a:pt x="7191" y="2302"/>
                    <a:pt x="7137" y="2284"/>
                  </a:cubicBezTo>
                  <a:lnTo>
                    <a:pt x="304" y="18"/>
                  </a:lnTo>
                  <a:cubicBezTo>
                    <a:pt x="286" y="1"/>
                    <a:pt x="250" y="1"/>
                    <a:pt x="232" y="1"/>
                  </a:cubicBezTo>
                  <a:close/>
                </a:path>
              </a:pathLst>
            </a:cu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68" name="Shape 268"/>
        <p:cNvGrpSpPr/>
        <p:nvPr/>
      </p:nvGrpSpPr>
      <p:grpSpPr>
        <a:xfrm>
          <a:off x="0" y="0"/>
          <a:ext cx="0" cy="0"/>
          <a:chOff x="0" y="0"/>
          <a:chExt cx="0" cy="0"/>
        </a:xfrm>
      </p:grpSpPr>
      <p:graphicFrame>
        <p:nvGraphicFramePr>
          <p:cNvPr id="269" name="Google Shape;269;p10"/>
          <p:cNvGraphicFramePr/>
          <p:nvPr/>
        </p:nvGraphicFramePr>
        <p:xfrm>
          <a:off x="9393125" y="-1689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graphicFrame>
        <p:nvGraphicFramePr>
          <p:cNvPr id="270" name="Google Shape;270;p10"/>
          <p:cNvGraphicFramePr/>
          <p:nvPr/>
        </p:nvGraphicFramePr>
        <p:xfrm>
          <a:off x="-152925" y="4252800"/>
          <a:ext cx="3000000" cy="3000000"/>
        </p:xfrm>
        <a:graphic>
          <a:graphicData uri="http://schemas.openxmlformats.org/drawingml/2006/table">
            <a:tbl>
              <a:tblPr>
                <a:noFill/>
                <a:tableStyleId>{CBA2B327-E8F1-4075-BA3E-18517077DDE9}</a:tableStyleId>
              </a:tblPr>
              <a:tblGrid>
                <a:gridCol w="382850"/>
                <a:gridCol w="382850"/>
                <a:gridCol w="382850"/>
                <a:gridCol w="382850"/>
                <a:gridCol w="382850"/>
                <a:gridCol w="382850"/>
              </a:tblGrid>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21200">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
        <p:nvSpPr>
          <p:cNvPr id="271" name="Google Shape;271;p10"/>
          <p:cNvSpPr/>
          <p:nvPr/>
        </p:nvSpPr>
        <p:spPr>
          <a:xfrm>
            <a:off x="488600" y="518650"/>
            <a:ext cx="10383300" cy="48834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505022" y="528725"/>
            <a:ext cx="10383300" cy="513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582275"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4" name="Google Shape;274;p10"/>
          <p:cNvSpPr/>
          <p:nvPr/>
        </p:nvSpPr>
        <p:spPr>
          <a:xfrm>
            <a:off x="1020450"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1458625" y="600263"/>
            <a:ext cx="360000" cy="3600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1092450" y="672263"/>
            <a:ext cx="216000" cy="216000"/>
          </a:xfrm>
          <a:prstGeom prst="frame">
            <a:avLst>
              <a:gd fmla="val 12500" name="adj1"/>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1514225" y="847200"/>
            <a:ext cx="248400" cy="2880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78" name="Google Shape;278;p10"/>
          <p:cNvGrpSpPr/>
          <p:nvPr/>
        </p:nvGrpSpPr>
        <p:grpSpPr>
          <a:xfrm>
            <a:off x="664175" y="687441"/>
            <a:ext cx="196200" cy="196200"/>
            <a:chOff x="2205246" y="-492159"/>
            <a:chExt cx="196200" cy="196200"/>
          </a:xfrm>
        </p:grpSpPr>
        <p:sp>
          <p:nvSpPr>
            <p:cNvPr id="279" name="Google Shape;279;p10"/>
            <p:cNvSpPr/>
            <p:nvPr/>
          </p:nvSpPr>
          <p:spPr>
            <a:xfrm rot="27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0" name="Google Shape;280;p10"/>
            <p:cNvSpPr/>
            <p:nvPr/>
          </p:nvSpPr>
          <p:spPr>
            <a:xfrm rot="8102936">
              <a:off x="2179143" y="-408484"/>
              <a:ext cx="248407" cy="28850"/>
            </a:xfrm>
            <a:prstGeom prst="roundRect">
              <a:avLst>
                <a:gd fmla="val 5000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81" name="Google Shape;281;p10"/>
          <p:cNvSpPr txBox="1"/>
          <p:nvPr>
            <p:ph type="title"/>
          </p:nvPr>
        </p:nvSpPr>
        <p:spPr>
          <a:xfrm>
            <a:off x="806075" y="1551700"/>
            <a:ext cx="9795300" cy="3313500"/>
          </a:xfrm>
          <a:prstGeom prst="rect">
            <a:avLst/>
          </a:prstGeom>
        </p:spPr>
        <p:txBody>
          <a:bodyPr anchorCtr="0" anchor="ctr" bIns="121900" lIns="121900" spcFirstLastPara="1" rIns="121900" wrap="square" tIns="121900">
            <a:noAutofit/>
          </a:bodyPr>
          <a:lstStyle>
            <a:lvl1pPr lvl="0">
              <a:spcBef>
                <a:spcPts val="0"/>
              </a:spcBef>
              <a:spcAft>
                <a:spcPts val="0"/>
              </a:spcAft>
              <a:buClr>
                <a:srgbClr val="F3F3F3"/>
              </a:buClr>
              <a:buSzPts val="6400"/>
              <a:buNone/>
              <a:defRPr sz="6400">
                <a:solidFill>
                  <a:srgbClr val="F3F3F3"/>
                </a:solidFill>
              </a:defRPr>
            </a:lvl1pPr>
            <a:lvl2pPr lvl="1">
              <a:spcBef>
                <a:spcPts val="0"/>
              </a:spcBef>
              <a:spcAft>
                <a:spcPts val="0"/>
              </a:spcAft>
              <a:buClr>
                <a:srgbClr val="F3F3F3"/>
              </a:buClr>
              <a:buSzPts val="6400"/>
              <a:buNone/>
              <a:defRPr sz="6400">
                <a:solidFill>
                  <a:srgbClr val="F3F3F3"/>
                </a:solidFill>
              </a:defRPr>
            </a:lvl2pPr>
            <a:lvl3pPr lvl="2">
              <a:spcBef>
                <a:spcPts val="0"/>
              </a:spcBef>
              <a:spcAft>
                <a:spcPts val="0"/>
              </a:spcAft>
              <a:buClr>
                <a:srgbClr val="F3F3F3"/>
              </a:buClr>
              <a:buSzPts val="6400"/>
              <a:buNone/>
              <a:defRPr sz="6400">
                <a:solidFill>
                  <a:srgbClr val="F3F3F3"/>
                </a:solidFill>
              </a:defRPr>
            </a:lvl3pPr>
            <a:lvl4pPr lvl="3">
              <a:spcBef>
                <a:spcPts val="0"/>
              </a:spcBef>
              <a:spcAft>
                <a:spcPts val="0"/>
              </a:spcAft>
              <a:buClr>
                <a:srgbClr val="F3F3F3"/>
              </a:buClr>
              <a:buSzPts val="6400"/>
              <a:buNone/>
              <a:defRPr sz="6400">
                <a:solidFill>
                  <a:srgbClr val="F3F3F3"/>
                </a:solidFill>
              </a:defRPr>
            </a:lvl4pPr>
            <a:lvl5pPr lvl="4">
              <a:spcBef>
                <a:spcPts val="0"/>
              </a:spcBef>
              <a:spcAft>
                <a:spcPts val="0"/>
              </a:spcAft>
              <a:buClr>
                <a:srgbClr val="F3F3F3"/>
              </a:buClr>
              <a:buSzPts val="6400"/>
              <a:buNone/>
              <a:defRPr sz="6400">
                <a:solidFill>
                  <a:srgbClr val="F3F3F3"/>
                </a:solidFill>
              </a:defRPr>
            </a:lvl5pPr>
            <a:lvl6pPr lvl="5">
              <a:spcBef>
                <a:spcPts val="0"/>
              </a:spcBef>
              <a:spcAft>
                <a:spcPts val="0"/>
              </a:spcAft>
              <a:buClr>
                <a:srgbClr val="F3F3F3"/>
              </a:buClr>
              <a:buSzPts val="6400"/>
              <a:buNone/>
              <a:defRPr sz="6400">
                <a:solidFill>
                  <a:srgbClr val="F3F3F3"/>
                </a:solidFill>
              </a:defRPr>
            </a:lvl6pPr>
            <a:lvl7pPr lvl="6">
              <a:spcBef>
                <a:spcPts val="0"/>
              </a:spcBef>
              <a:spcAft>
                <a:spcPts val="0"/>
              </a:spcAft>
              <a:buClr>
                <a:srgbClr val="F3F3F3"/>
              </a:buClr>
              <a:buSzPts val="6400"/>
              <a:buNone/>
              <a:defRPr sz="6400">
                <a:solidFill>
                  <a:srgbClr val="F3F3F3"/>
                </a:solidFill>
              </a:defRPr>
            </a:lvl7pPr>
            <a:lvl8pPr lvl="7">
              <a:spcBef>
                <a:spcPts val="0"/>
              </a:spcBef>
              <a:spcAft>
                <a:spcPts val="0"/>
              </a:spcAft>
              <a:buClr>
                <a:srgbClr val="F3F3F3"/>
              </a:buClr>
              <a:buSzPts val="6400"/>
              <a:buNone/>
              <a:defRPr sz="6400">
                <a:solidFill>
                  <a:srgbClr val="F3F3F3"/>
                </a:solidFill>
              </a:defRPr>
            </a:lvl8pPr>
            <a:lvl9pPr lvl="8">
              <a:spcBef>
                <a:spcPts val="0"/>
              </a:spcBef>
              <a:spcAft>
                <a:spcPts val="0"/>
              </a:spcAft>
              <a:buClr>
                <a:srgbClr val="F3F3F3"/>
              </a:buClr>
              <a:buSzPts val="6400"/>
              <a:buNone/>
              <a:defRPr sz="6400">
                <a:solidFill>
                  <a:srgbClr val="F3F3F3"/>
                </a:solidFill>
              </a:defRPr>
            </a:lvl9pPr>
          </a:lstStyle>
          <a:p/>
        </p:txBody>
      </p:sp>
      <p:sp>
        <p:nvSpPr>
          <p:cNvPr id="282" name="Google Shape;282;p10"/>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283" name="Google Shape;283;p10"/>
          <p:cNvGrpSpPr/>
          <p:nvPr/>
        </p:nvGrpSpPr>
        <p:grpSpPr>
          <a:xfrm>
            <a:off x="9473425" y="5834463"/>
            <a:ext cx="941400" cy="706475"/>
            <a:chOff x="9799675" y="3601413"/>
            <a:chExt cx="941400" cy="706475"/>
          </a:xfrm>
        </p:grpSpPr>
        <p:sp>
          <p:nvSpPr>
            <p:cNvPr id="284" name="Google Shape;284;p10"/>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286" name="Google Shape;286;p10"/>
          <p:cNvGrpSpPr/>
          <p:nvPr/>
        </p:nvGrpSpPr>
        <p:grpSpPr>
          <a:xfrm>
            <a:off x="10652750" y="5834463"/>
            <a:ext cx="941400" cy="706475"/>
            <a:chOff x="9799675" y="3601413"/>
            <a:chExt cx="941400" cy="706475"/>
          </a:xfrm>
        </p:grpSpPr>
        <p:sp>
          <p:nvSpPr>
            <p:cNvPr id="287" name="Google Shape;287;p10"/>
            <p:cNvSpPr/>
            <p:nvPr/>
          </p:nvSpPr>
          <p:spPr>
            <a:xfrm>
              <a:off x="9878225" y="3601413"/>
              <a:ext cx="360000" cy="360000"/>
            </a:xfrm>
            <a:prstGeom prst="round2SameRect">
              <a:avLst>
                <a:gd fmla="val 16667" name="adj1"/>
                <a:gd fmla="val 0" name="adj2"/>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a:off x="9799675" y="3673388"/>
              <a:ext cx="941400" cy="634500"/>
            </a:xfrm>
            <a:prstGeom prst="roundRect">
              <a:avLst>
                <a:gd fmla="val 9522" name="adj"/>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4" y="593367"/>
            <a:ext cx="113610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Font typeface="Press Start 2P"/>
              <a:buNone/>
              <a:defRPr sz="37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4" y="1536633"/>
            <a:ext cx="113610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Roboto Mono"/>
              <a:buChar char="●"/>
              <a:defRPr sz="2400">
                <a:solidFill>
                  <a:schemeClr val="dk2"/>
                </a:solidFill>
                <a:latin typeface="Roboto Mono"/>
                <a:ea typeface="Roboto Mono"/>
                <a:cs typeface="Roboto Mono"/>
                <a:sym typeface="Roboto Mono"/>
              </a:defRPr>
            </a:lvl1pPr>
            <a:lvl2pPr indent="-381000" lvl="1" marL="914400">
              <a:lnSpc>
                <a:spcPct val="115000"/>
              </a:lnSpc>
              <a:spcBef>
                <a:spcPts val="2100"/>
              </a:spcBef>
              <a:spcAft>
                <a:spcPts val="0"/>
              </a:spcAft>
              <a:buClr>
                <a:schemeClr val="dk2"/>
              </a:buClr>
              <a:buSzPts val="2400"/>
              <a:buFont typeface="Roboto Mono"/>
              <a:buChar char="○"/>
              <a:defRPr sz="2400">
                <a:solidFill>
                  <a:schemeClr val="dk2"/>
                </a:solidFill>
                <a:latin typeface="Roboto Mono"/>
                <a:ea typeface="Roboto Mono"/>
                <a:cs typeface="Roboto Mono"/>
                <a:sym typeface="Roboto Mono"/>
              </a:defRPr>
            </a:lvl2pPr>
            <a:lvl3pPr indent="-381000" lvl="2" marL="1371600">
              <a:lnSpc>
                <a:spcPct val="115000"/>
              </a:lnSpc>
              <a:spcBef>
                <a:spcPts val="2100"/>
              </a:spcBef>
              <a:spcAft>
                <a:spcPts val="0"/>
              </a:spcAft>
              <a:buClr>
                <a:schemeClr val="dk2"/>
              </a:buClr>
              <a:buSzPts val="2400"/>
              <a:buFont typeface="Roboto Mono"/>
              <a:buChar char="■"/>
              <a:defRPr sz="2400">
                <a:solidFill>
                  <a:schemeClr val="dk2"/>
                </a:solidFill>
                <a:latin typeface="Roboto Mono"/>
                <a:ea typeface="Roboto Mono"/>
                <a:cs typeface="Roboto Mono"/>
                <a:sym typeface="Roboto Mono"/>
              </a:defRPr>
            </a:lvl3pPr>
            <a:lvl4pPr indent="-381000" lvl="3" marL="1828800">
              <a:lnSpc>
                <a:spcPct val="115000"/>
              </a:lnSpc>
              <a:spcBef>
                <a:spcPts val="2100"/>
              </a:spcBef>
              <a:spcAft>
                <a:spcPts val="0"/>
              </a:spcAft>
              <a:buClr>
                <a:schemeClr val="dk2"/>
              </a:buClr>
              <a:buSzPts val="2400"/>
              <a:buFont typeface="Roboto Mono"/>
              <a:buChar char="●"/>
              <a:defRPr sz="2400">
                <a:solidFill>
                  <a:schemeClr val="dk2"/>
                </a:solidFill>
                <a:latin typeface="Roboto Mono"/>
                <a:ea typeface="Roboto Mono"/>
                <a:cs typeface="Roboto Mono"/>
                <a:sym typeface="Roboto Mono"/>
              </a:defRPr>
            </a:lvl4pPr>
            <a:lvl5pPr indent="-381000" lvl="4" marL="2286000">
              <a:lnSpc>
                <a:spcPct val="115000"/>
              </a:lnSpc>
              <a:spcBef>
                <a:spcPts val="2100"/>
              </a:spcBef>
              <a:spcAft>
                <a:spcPts val="0"/>
              </a:spcAft>
              <a:buClr>
                <a:schemeClr val="dk2"/>
              </a:buClr>
              <a:buSzPts val="2400"/>
              <a:buFont typeface="Roboto Mono"/>
              <a:buChar char="○"/>
              <a:defRPr sz="2400">
                <a:solidFill>
                  <a:schemeClr val="dk2"/>
                </a:solidFill>
                <a:latin typeface="Roboto Mono"/>
                <a:ea typeface="Roboto Mono"/>
                <a:cs typeface="Roboto Mono"/>
                <a:sym typeface="Roboto Mono"/>
              </a:defRPr>
            </a:lvl5pPr>
            <a:lvl6pPr indent="-381000" lvl="5" marL="2743200">
              <a:lnSpc>
                <a:spcPct val="115000"/>
              </a:lnSpc>
              <a:spcBef>
                <a:spcPts val="2100"/>
              </a:spcBef>
              <a:spcAft>
                <a:spcPts val="0"/>
              </a:spcAft>
              <a:buClr>
                <a:schemeClr val="dk2"/>
              </a:buClr>
              <a:buSzPts val="2400"/>
              <a:buFont typeface="Roboto Mono"/>
              <a:buChar char="■"/>
              <a:defRPr sz="2400">
                <a:solidFill>
                  <a:schemeClr val="dk2"/>
                </a:solidFill>
                <a:latin typeface="Roboto Mono"/>
                <a:ea typeface="Roboto Mono"/>
                <a:cs typeface="Roboto Mono"/>
                <a:sym typeface="Roboto Mono"/>
              </a:defRPr>
            </a:lvl6pPr>
            <a:lvl7pPr indent="-381000" lvl="6" marL="3200400">
              <a:lnSpc>
                <a:spcPct val="115000"/>
              </a:lnSpc>
              <a:spcBef>
                <a:spcPts val="2100"/>
              </a:spcBef>
              <a:spcAft>
                <a:spcPts val="0"/>
              </a:spcAft>
              <a:buClr>
                <a:schemeClr val="dk2"/>
              </a:buClr>
              <a:buSzPts val="2400"/>
              <a:buFont typeface="Roboto Mono"/>
              <a:buChar char="●"/>
              <a:defRPr sz="2400">
                <a:solidFill>
                  <a:schemeClr val="dk2"/>
                </a:solidFill>
                <a:latin typeface="Roboto Mono"/>
                <a:ea typeface="Roboto Mono"/>
                <a:cs typeface="Roboto Mono"/>
                <a:sym typeface="Roboto Mono"/>
              </a:defRPr>
            </a:lvl7pPr>
            <a:lvl8pPr indent="-381000" lvl="7" marL="3657600">
              <a:lnSpc>
                <a:spcPct val="115000"/>
              </a:lnSpc>
              <a:spcBef>
                <a:spcPts val="2100"/>
              </a:spcBef>
              <a:spcAft>
                <a:spcPts val="0"/>
              </a:spcAft>
              <a:buClr>
                <a:schemeClr val="dk2"/>
              </a:buClr>
              <a:buSzPts val="2400"/>
              <a:buFont typeface="Roboto Mono"/>
              <a:buChar char="○"/>
              <a:defRPr sz="2400">
                <a:solidFill>
                  <a:schemeClr val="dk2"/>
                </a:solidFill>
                <a:latin typeface="Roboto Mono"/>
                <a:ea typeface="Roboto Mono"/>
                <a:cs typeface="Roboto Mono"/>
                <a:sym typeface="Roboto Mono"/>
              </a:defRPr>
            </a:lvl8pPr>
            <a:lvl9pPr indent="-381000" lvl="8" marL="4114800">
              <a:lnSpc>
                <a:spcPct val="115000"/>
              </a:lnSpc>
              <a:spcBef>
                <a:spcPts val="2100"/>
              </a:spcBef>
              <a:spcAft>
                <a:spcPts val="2100"/>
              </a:spcAft>
              <a:buClr>
                <a:schemeClr val="dk2"/>
              </a:buClr>
              <a:buSzPts val="2400"/>
              <a:buFont typeface="Roboto Mono"/>
              <a:buChar char="■"/>
              <a:defRPr sz="2400">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11296726"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oracle.com/javase/tutorial/uiswing/components/menu.html" TargetMode="External"/><Relationship Id="rId4" Type="http://schemas.openxmlformats.org/officeDocument/2006/relationships/hyperlink" Target="http://dar10comyr.blogspot.com/2015/03/componentes-avanzados-jmenubar-jmenu-y.html" TargetMode="External"/><Relationship Id="rId5" Type="http://schemas.openxmlformats.org/officeDocument/2006/relationships/hyperlink" Target="https://javaparajavatos.wordpress.com/2016/10/27/jmenubar-jmenu-y-mas-element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18"/>
          <p:cNvSpPr txBox="1"/>
          <p:nvPr>
            <p:ph type="ctrTitle"/>
          </p:nvPr>
        </p:nvSpPr>
        <p:spPr>
          <a:xfrm>
            <a:off x="2935050" y="2828050"/>
            <a:ext cx="6345900" cy="3348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GB"/>
              <a:t>JMenu,JMenuBar,JMenuItem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500"/>
              <a:t>María Fernanda Zavala López</a:t>
            </a:r>
            <a:r>
              <a:rPr lang="en-GB"/>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27"/>
          <p:cNvSpPr txBox="1"/>
          <p:nvPr>
            <p:ph type="title"/>
          </p:nvPr>
        </p:nvSpPr>
        <p:spPr>
          <a:xfrm>
            <a:off x="1720049" y="2333475"/>
            <a:ext cx="9387900" cy="1007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GB"/>
              <a:t>Constructores:</a:t>
            </a:r>
            <a:endParaRPr/>
          </a:p>
        </p:txBody>
      </p:sp>
      <p:sp>
        <p:nvSpPr>
          <p:cNvPr id="463" name="Google Shape;463;p27"/>
          <p:cNvSpPr txBox="1"/>
          <p:nvPr>
            <p:ph idx="1" type="body"/>
          </p:nvPr>
        </p:nvSpPr>
        <p:spPr>
          <a:xfrm>
            <a:off x="1720050" y="3884775"/>
            <a:ext cx="8952900" cy="2408100"/>
          </a:xfrm>
          <a:prstGeom prst="rect">
            <a:avLst/>
          </a:prstGeom>
        </p:spPr>
        <p:txBody>
          <a:bodyPr anchorCtr="0" anchor="t" bIns="121900" lIns="121900" spcFirstLastPara="1" rIns="121900" wrap="square" tIns="121900">
            <a:noAutofit/>
          </a:bodyPr>
          <a:lstStyle/>
          <a:p>
            <a:pPr indent="-381000" lvl="0" marL="457200" rtl="0" algn="l">
              <a:lnSpc>
                <a:spcPct val="100000"/>
              </a:lnSpc>
              <a:spcBef>
                <a:spcPts val="0"/>
              </a:spcBef>
              <a:spcAft>
                <a:spcPts val="0"/>
              </a:spcAft>
              <a:buClr>
                <a:srgbClr val="4A86E8"/>
              </a:buClr>
              <a:buSzPts val="2400"/>
              <a:buChar char="➔"/>
            </a:pPr>
            <a:r>
              <a:rPr b="1" i="1" lang="en-GB">
                <a:solidFill>
                  <a:srgbClr val="4A86E8"/>
                </a:solidFill>
              </a:rPr>
              <a:t>JMenu()</a:t>
            </a:r>
            <a:endParaRPr b="1" i="1">
              <a:solidFill>
                <a:srgbClr val="4A86E8"/>
              </a:solidFill>
            </a:endParaRPr>
          </a:p>
          <a:p>
            <a:pPr indent="0" lvl="0" marL="457200" rtl="0" algn="l">
              <a:lnSpc>
                <a:spcPct val="100000"/>
              </a:lnSpc>
              <a:spcBef>
                <a:spcPts val="0"/>
              </a:spcBef>
              <a:spcAft>
                <a:spcPts val="0"/>
              </a:spcAft>
              <a:buNone/>
            </a:pPr>
            <a:r>
              <a:rPr lang="en-GB" sz="2000">
                <a:solidFill>
                  <a:srgbClr val="000000"/>
                </a:solidFill>
              </a:rPr>
              <a:t>Crea un menú sin texto.</a:t>
            </a:r>
            <a:endParaRPr sz="2000">
              <a:solidFill>
                <a:srgbClr val="000000"/>
              </a:solidFill>
            </a:endParaRPr>
          </a:p>
          <a:p>
            <a:pPr indent="-381000" lvl="0" marL="457200" rtl="0" algn="l">
              <a:lnSpc>
                <a:spcPct val="100000"/>
              </a:lnSpc>
              <a:spcBef>
                <a:spcPts val="0"/>
              </a:spcBef>
              <a:spcAft>
                <a:spcPts val="0"/>
              </a:spcAft>
              <a:buClr>
                <a:srgbClr val="4A86E8"/>
              </a:buClr>
              <a:buSzPts val="2400"/>
              <a:buChar char="➔"/>
            </a:pPr>
            <a:r>
              <a:rPr b="1" i="1" lang="en-GB">
                <a:solidFill>
                  <a:srgbClr val="4A86E8"/>
                </a:solidFill>
              </a:rPr>
              <a:t>JMenuItem(String text)</a:t>
            </a:r>
            <a:endParaRPr b="1" i="1">
              <a:solidFill>
                <a:srgbClr val="4A86E8"/>
              </a:solidFill>
            </a:endParaRPr>
          </a:p>
          <a:p>
            <a:pPr indent="0" lvl="0" marL="457200" rtl="0" algn="l">
              <a:lnSpc>
                <a:spcPct val="100000"/>
              </a:lnSpc>
              <a:spcBef>
                <a:spcPts val="0"/>
              </a:spcBef>
              <a:spcAft>
                <a:spcPts val="0"/>
              </a:spcAft>
              <a:buNone/>
            </a:pPr>
            <a:r>
              <a:rPr lang="en-GB" sz="2000">
                <a:solidFill>
                  <a:srgbClr val="000000"/>
                </a:solidFill>
              </a:rPr>
              <a:t>Crea un menú con el texto del parámetro.</a:t>
            </a:r>
            <a:endParaRPr sz="2000">
              <a:solidFill>
                <a:srgbClr val="000000"/>
              </a:solidFill>
            </a:endParaRPr>
          </a:p>
          <a:p>
            <a:pPr indent="-381000" lvl="0" marL="457200" rtl="0" algn="l">
              <a:lnSpc>
                <a:spcPct val="100000"/>
              </a:lnSpc>
              <a:spcBef>
                <a:spcPts val="0"/>
              </a:spcBef>
              <a:spcAft>
                <a:spcPts val="0"/>
              </a:spcAft>
              <a:buClr>
                <a:srgbClr val="4A86E8"/>
              </a:buClr>
              <a:buSzPts val="2400"/>
              <a:buChar char="➔"/>
            </a:pPr>
            <a:r>
              <a:rPr b="1" i="1" lang="en-GB">
                <a:solidFill>
                  <a:srgbClr val="4A86E8"/>
                </a:solidFill>
              </a:rPr>
              <a:t>JMenuItem(String text, boolean b)</a:t>
            </a:r>
            <a:endParaRPr b="1" i="1">
              <a:solidFill>
                <a:srgbClr val="4A86E8"/>
              </a:solidFill>
            </a:endParaRPr>
          </a:p>
          <a:p>
            <a:pPr indent="0" lvl="0" marL="457200" rtl="0" algn="l">
              <a:lnSpc>
                <a:spcPct val="100000"/>
              </a:lnSpc>
              <a:spcBef>
                <a:spcPts val="0"/>
              </a:spcBef>
              <a:spcAft>
                <a:spcPts val="0"/>
              </a:spcAft>
              <a:buNone/>
            </a:pPr>
            <a:r>
              <a:rPr lang="en-GB" sz="2000">
                <a:solidFill>
                  <a:srgbClr val="000000"/>
                </a:solidFill>
              </a:rPr>
              <a:t>Crea un menú con un texto y se especifica como un menú de corte o no.</a:t>
            </a:r>
            <a:endParaRPr sz="2000">
              <a:solidFill>
                <a:srgbClr val="000000"/>
              </a:solidFill>
            </a:endParaRPr>
          </a:p>
          <a:p>
            <a:pPr indent="0" lvl="0" marL="457200" rtl="0" algn="l">
              <a:lnSpc>
                <a:spcPct val="100000"/>
              </a:lnSpc>
              <a:spcBef>
                <a:spcPts val="0"/>
              </a:spcBef>
              <a:spcAft>
                <a:spcPts val="0"/>
              </a:spcAft>
              <a:buNone/>
            </a:pPr>
            <a:r>
              <a:t/>
            </a:r>
            <a:endParaRPr sz="2000">
              <a:solidFill>
                <a:srgbClr val="000000"/>
              </a:solidFill>
            </a:endParaRPr>
          </a:p>
          <a:p>
            <a:pPr indent="0" lvl="0" marL="457200" rtl="0" algn="l">
              <a:lnSpc>
                <a:spcPct val="100000"/>
              </a:lnSpc>
              <a:spcBef>
                <a:spcPts val="0"/>
              </a:spcBef>
              <a:spcAft>
                <a:spcPts val="0"/>
              </a:spcAft>
              <a:buNone/>
            </a:pPr>
            <a:r>
              <a:t/>
            </a:r>
            <a:endParaRPr sz="2000"/>
          </a:p>
        </p:txBody>
      </p:sp>
      <p:pic>
        <p:nvPicPr>
          <p:cNvPr id="464" name="Google Shape;464;p27"/>
          <p:cNvPicPr preferRelativeResize="0"/>
          <p:nvPr/>
        </p:nvPicPr>
        <p:blipFill>
          <a:blip r:embed="rId3">
            <a:alphaModFix/>
          </a:blip>
          <a:stretch>
            <a:fillRect/>
          </a:stretch>
        </p:blipFill>
        <p:spPr>
          <a:xfrm>
            <a:off x="7856325" y="2111105"/>
            <a:ext cx="3446725" cy="2320150"/>
          </a:xfrm>
          <a:prstGeom prst="rect">
            <a:avLst/>
          </a:prstGeom>
          <a:noFill/>
          <a:ln>
            <a:noFill/>
          </a:ln>
        </p:spPr>
      </p:pic>
      <p:sp>
        <p:nvSpPr>
          <p:cNvPr id="465" name="Google Shape;465;p27"/>
          <p:cNvSpPr/>
          <p:nvPr/>
        </p:nvSpPr>
        <p:spPr>
          <a:xfrm rot="-5400000">
            <a:off x="8010050" y="3102250"/>
            <a:ext cx="652200" cy="554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28"/>
          <p:cNvSpPr txBox="1"/>
          <p:nvPr>
            <p:ph type="title"/>
          </p:nvPr>
        </p:nvSpPr>
        <p:spPr>
          <a:xfrm>
            <a:off x="1720049" y="2333475"/>
            <a:ext cx="9387900" cy="1007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GB"/>
              <a:t>Métodos:</a:t>
            </a:r>
            <a:endParaRPr/>
          </a:p>
        </p:txBody>
      </p:sp>
      <p:sp>
        <p:nvSpPr>
          <p:cNvPr id="471" name="Google Shape;471;p28"/>
          <p:cNvSpPr txBox="1"/>
          <p:nvPr>
            <p:ph idx="1" type="body"/>
          </p:nvPr>
        </p:nvSpPr>
        <p:spPr>
          <a:xfrm>
            <a:off x="1720050" y="3873900"/>
            <a:ext cx="9387900" cy="2508000"/>
          </a:xfrm>
          <a:prstGeom prst="rect">
            <a:avLst/>
          </a:prstGeom>
        </p:spPr>
        <p:txBody>
          <a:bodyPr anchorCtr="0" anchor="t" bIns="121900" lIns="121900" spcFirstLastPara="1" rIns="121900" wrap="square" tIns="121900">
            <a:noAutofit/>
          </a:bodyPr>
          <a:lstStyle/>
          <a:p>
            <a:pPr indent="-381000" lvl="0" marL="457200" rtl="0" algn="l">
              <a:lnSpc>
                <a:spcPct val="100000"/>
              </a:lnSpc>
              <a:spcBef>
                <a:spcPts val="0"/>
              </a:spcBef>
              <a:spcAft>
                <a:spcPts val="0"/>
              </a:spcAft>
              <a:buClr>
                <a:srgbClr val="4A86E8"/>
              </a:buClr>
              <a:buSzPts val="2400"/>
              <a:buChar char="➔"/>
            </a:pPr>
            <a:r>
              <a:rPr b="1" i="1" lang="en-GB">
                <a:solidFill>
                  <a:srgbClr val="4A86E8"/>
                </a:solidFill>
              </a:rPr>
              <a:t>add(JMenuItem menuItem)</a:t>
            </a:r>
            <a:endParaRPr b="1" i="1">
              <a:solidFill>
                <a:srgbClr val="4A86E8"/>
              </a:solidFill>
            </a:endParaRPr>
          </a:p>
          <a:p>
            <a:pPr indent="0" lvl="0" marL="457200" rtl="0" algn="l">
              <a:lnSpc>
                <a:spcPct val="100000"/>
              </a:lnSpc>
              <a:spcBef>
                <a:spcPts val="0"/>
              </a:spcBef>
              <a:spcAft>
                <a:spcPts val="0"/>
              </a:spcAft>
              <a:buNone/>
            </a:pPr>
            <a:r>
              <a:rPr lang="en-GB" sz="2000"/>
              <a:t>Agrega al menu el JMenuItem del paramétro.</a:t>
            </a:r>
            <a:endParaRPr sz="2000"/>
          </a:p>
          <a:p>
            <a:pPr indent="-381000" lvl="0" marL="457200" rtl="0" algn="l">
              <a:lnSpc>
                <a:spcPct val="100000"/>
              </a:lnSpc>
              <a:spcBef>
                <a:spcPts val="0"/>
              </a:spcBef>
              <a:spcAft>
                <a:spcPts val="0"/>
              </a:spcAft>
              <a:buClr>
                <a:srgbClr val="4A86E8"/>
              </a:buClr>
              <a:buSzPts val="2400"/>
              <a:buChar char="➔"/>
            </a:pPr>
            <a:r>
              <a:rPr b="1" i="1" lang="en-GB">
                <a:solidFill>
                  <a:srgbClr val="4A86E8"/>
                </a:solidFill>
              </a:rPr>
              <a:t>add(String text)</a:t>
            </a:r>
            <a:endParaRPr b="1" i="1">
              <a:solidFill>
                <a:srgbClr val="4A86E8"/>
              </a:solidFill>
            </a:endParaRPr>
          </a:p>
          <a:p>
            <a:pPr indent="0" lvl="0" marL="457200" rtl="0" algn="l">
              <a:lnSpc>
                <a:spcPct val="100000"/>
              </a:lnSpc>
              <a:spcBef>
                <a:spcPts val="0"/>
              </a:spcBef>
              <a:spcAft>
                <a:spcPts val="0"/>
              </a:spcAft>
              <a:buNone/>
            </a:pPr>
            <a:r>
              <a:rPr lang="en-GB" sz="2000">
                <a:solidFill>
                  <a:schemeClr val="dk1"/>
                </a:solidFill>
              </a:rPr>
              <a:t>Crea y agrega al menú un JMenuItem que ingresamos como texto.</a:t>
            </a:r>
            <a:endParaRPr sz="2000">
              <a:solidFill>
                <a:schemeClr val="dk1"/>
              </a:solidFill>
            </a:endParaRPr>
          </a:p>
          <a:p>
            <a:pPr indent="-381000" lvl="0" marL="457200" rtl="0" algn="l">
              <a:lnSpc>
                <a:spcPct val="100000"/>
              </a:lnSpc>
              <a:spcBef>
                <a:spcPts val="0"/>
              </a:spcBef>
              <a:spcAft>
                <a:spcPts val="0"/>
              </a:spcAft>
              <a:buClr>
                <a:srgbClr val="4A86E8"/>
              </a:buClr>
              <a:buSzPts val="2400"/>
              <a:buChar char="➔"/>
            </a:pPr>
            <a:r>
              <a:rPr b="1" i="1" lang="en-GB">
                <a:solidFill>
                  <a:srgbClr val="4A86E8"/>
                </a:solidFill>
              </a:rPr>
              <a:t>addSeparator()</a:t>
            </a:r>
            <a:endParaRPr b="1" i="1">
              <a:solidFill>
                <a:srgbClr val="4A86E8"/>
              </a:solidFill>
            </a:endParaRPr>
          </a:p>
          <a:p>
            <a:pPr indent="0" lvl="0" marL="457200" rtl="0" algn="l">
              <a:lnSpc>
                <a:spcPct val="100000"/>
              </a:lnSpc>
              <a:spcBef>
                <a:spcPts val="0"/>
              </a:spcBef>
              <a:spcAft>
                <a:spcPts val="2100"/>
              </a:spcAft>
              <a:buNone/>
            </a:pPr>
            <a:r>
              <a:rPr lang="en-GB" sz="2000">
                <a:solidFill>
                  <a:schemeClr val="dk1"/>
                </a:solidFill>
              </a:rPr>
              <a:t>Agrega un separador al final del menú, como un item mas.</a:t>
            </a:r>
            <a:endParaRPr b="1" i="1">
              <a:solidFill>
                <a:srgbClr val="4A86E8"/>
              </a:solidFill>
            </a:endParaRPr>
          </a:p>
        </p:txBody>
      </p:sp>
      <p:pic>
        <p:nvPicPr>
          <p:cNvPr id="472" name="Google Shape;472;p28"/>
          <p:cNvPicPr preferRelativeResize="0"/>
          <p:nvPr/>
        </p:nvPicPr>
        <p:blipFill>
          <a:blip r:embed="rId3">
            <a:alphaModFix/>
          </a:blip>
          <a:stretch>
            <a:fillRect/>
          </a:stretch>
        </p:blipFill>
        <p:spPr>
          <a:xfrm>
            <a:off x="7856325" y="2111100"/>
            <a:ext cx="3446725" cy="2215825"/>
          </a:xfrm>
          <a:prstGeom prst="rect">
            <a:avLst/>
          </a:prstGeom>
          <a:noFill/>
          <a:ln>
            <a:noFill/>
          </a:ln>
        </p:spPr>
      </p:pic>
      <p:sp>
        <p:nvSpPr>
          <p:cNvPr id="473" name="Google Shape;473;p28"/>
          <p:cNvSpPr/>
          <p:nvPr/>
        </p:nvSpPr>
        <p:spPr>
          <a:xfrm rot="-5400000">
            <a:off x="8010050" y="3102250"/>
            <a:ext cx="652200" cy="554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29"/>
          <p:cNvSpPr txBox="1"/>
          <p:nvPr>
            <p:ph type="title"/>
          </p:nvPr>
        </p:nvSpPr>
        <p:spPr>
          <a:xfrm>
            <a:off x="806075" y="1551700"/>
            <a:ext cx="9795300" cy="331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GB"/>
              <a:t>JMenuItem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30"/>
          <p:cNvSpPr txBox="1"/>
          <p:nvPr>
            <p:ph type="title"/>
          </p:nvPr>
        </p:nvSpPr>
        <p:spPr>
          <a:xfrm>
            <a:off x="1720049" y="2333475"/>
            <a:ext cx="9387900" cy="1007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GB"/>
              <a:t>Constructores:</a:t>
            </a:r>
            <a:endParaRPr/>
          </a:p>
        </p:txBody>
      </p:sp>
      <p:sp>
        <p:nvSpPr>
          <p:cNvPr id="484" name="Google Shape;484;p30"/>
          <p:cNvSpPr txBox="1"/>
          <p:nvPr>
            <p:ph idx="1" type="body"/>
          </p:nvPr>
        </p:nvSpPr>
        <p:spPr>
          <a:xfrm>
            <a:off x="1720050" y="3429000"/>
            <a:ext cx="8952900" cy="2863800"/>
          </a:xfrm>
          <a:prstGeom prst="rect">
            <a:avLst/>
          </a:prstGeom>
        </p:spPr>
        <p:txBody>
          <a:bodyPr anchorCtr="0" anchor="t" bIns="121900" lIns="121900" spcFirstLastPara="1" rIns="121900" wrap="square" tIns="121900">
            <a:noAutofit/>
          </a:bodyPr>
          <a:lstStyle/>
          <a:p>
            <a:pPr indent="-381000" lvl="0" marL="457200" rtl="0" algn="l">
              <a:lnSpc>
                <a:spcPct val="100000"/>
              </a:lnSpc>
              <a:spcBef>
                <a:spcPts val="0"/>
              </a:spcBef>
              <a:spcAft>
                <a:spcPts val="0"/>
              </a:spcAft>
              <a:buClr>
                <a:srgbClr val="4A86E8"/>
              </a:buClr>
              <a:buSzPts val="2400"/>
              <a:buChar char="➔"/>
            </a:pPr>
            <a:r>
              <a:rPr b="1" i="1" lang="en-GB">
                <a:solidFill>
                  <a:srgbClr val="4A86E8"/>
                </a:solidFill>
              </a:rPr>
              <a:t>JMenuItem()</a:t>
            </a:r>
            <a:endParaRPr b="1" i="1">
              <a:solidFill>
                <a:srgbClr val="4A86E8"/>
              </a:solidFill>
            </a:endParaRPr>
          </a:p>
          <a:p>
            <a:pPr indent="0" lvl="0" marL="457200" rtl="0" algn="l">
              <a:lnSpc>
                <a:spcPct val="100000"/>
              </a:lnSpc>
              <a:spcBef>
                <a:spcPts val="0"/>
              </a:spcBef>
              <a:spcAft>
                <a:spcPts val="0"/>
              </a:spcAft>
              <a:buNone/>
            </a:pPr>
            <a:r>
              <a:rPr lang="en-GB" sz="2000">
                <a:solidFill>
                  <a:srgbClr val="000000"/>
                </a:solidFill>
              </a:rPr>
              <a:t>Crea un item de menú sin nada.</a:t>
            </a:r>
            <a:endParaRPr sz="2000">
              <a:solidFill>
                <a:srgbClr val="000000"/>
              </a:solidFill>
            </a:endParaRPr>
          </a:p>
          <a:p>
            <a:pPr indent="-381000" lvl="0" marL="457200" rtl="0" algn="l">
              <a:lnSpc>
                <a:spcPct val="100000"/>
              </a:lnSpc>
              <a:spcBef>
                <a:spcPts val="0"/>
              </a:spcBef>
              <a:spcAft>
                <a:spcPts val="0"/>
              </a:spcAft>
              <a:buClr>
                <a:srgbClr val="4A86E8"/>
              </a:buClr>
              <a:buSzPts val="2400"/>
              <a:buChar char="➔"/>
            </a:pPr>
            <a:r>
              <a:rPr b="1" i="1" lang="en-GB">
                <a:solidFill>
                  <a:srgbClr val="4A86E8"/>
                </a:solidFill>
              </a:rPr>
              <a:t>JMenuItem(Icon icon)</a:t>
            </a:r>
            <a:endParaRPr b="1" i="1">
              <a:solidFill>
                <a:srgbClr val="4A86E8"/>
              </a:solidFill>
            </a:endParaRPr>
          </a:p>
          <a:p>
            <a:pPr indent="0" lvl="0" marL="457200" rtl="0" algn="l">
              <a:lnSpc>
                <a:spcPct val="100000"/>
              </a:lnSpc>
              <a:spcBef>
                <a:spcPts val="0"/>
              </a:spcBef>
              <a:spcAft>
                <a:spcPts val="0"/>
              </a:spcAft>
              <a:buNone/>
            </a:pPr>
            <a:r>
              <a:rPr lang="en-GB" sz="2000">
                <a:solidFill>
                  <a:srgbClr val="000000"/>
                </a:solidFill>
              </a:rPr>
              <a:t>Crea un item de menú con el icono dado.</a:t>
            </a:r>
            <a:endParaRPr sz="2000">
              <a:solidFill>
                <a:srgbClr val="000000"/>
              </a:solidFill>
            </a:endParaRPr>
          </a:p>
          <a:p>
            <a:pPr indent="-381000" lvl="0" marL="457200" rtl="0" algn="l">
              <a:lnSpc>
                <a:spcPct val="100000"/>
              </a:lnSpc>
              <a:spcBef>
                <a:spcPts val="0"/>
              </a:spcBef>
              <a:spcAft>
                <a:spcPts val="0"/>
              </a:spcAft>
              <a:buClr>
                <a:srgbClr val="4A86E8"/>
              </a:buClr>
              <a:buSzPts val="2400"/>
              <a:buChar char="➔"/>
            </a:pPr>
            <a:r>
              <a:rPr b="1" i="1" lang="en-GB">
                <a:solidFill>
                  <a:srgbClr val="4A86E8"/>
                </a:solidFill>
              </a:rPr>
              <a:t>JMenuItem(String text)</a:t>
            </a:r>
            <a:endParaRPr sz="2000">
              <a:solidFill>
                <a:srgbClr val="000000"/>
              </a:solidFill>
            </a:endParaRPr>
          </a:p>
          <a:p>
            <a:pPr indent="0" lvl="0" marL="457200" rtl="0" algn="l">
              <a:lnSpc>
                <a:spcPct val="100000"/>
              </a:lnSpc>
              <a:spcBef>
                <a:spcPts val="0"/>
              </a:spcBef>
              <a:spcAft>
                <a:spcPts val="0"/>
              </a:spcAft>
              <a:buNone/>
            </a:pPr>
            <a:r>
              <a:rPr lang="en-GB" sz="2000"/>
              <a:t>Crea un item de menu con el texto del parámetro.</a:t>
            </a:r>
            <a:endParaRPr sz="2000"/>
          </a:p>
          <a:p>
            <a:pPr indent="-381000" lvl="0" marL="457200" rtl="0" algn="l">
              <a:lnSpc>
                <a:spcPct val="100000"/>
              </a:lnSpc>
              <a:spcBef>
                <a:spcPts val="0"/>
              </a:spcBef>
              <a:spcAft>
                <a:spcPts val="0"/>
              </a:spcAft>
              <a:buClr>
                <a:srgbClr val="4A86E8"/>
              </a:buClr>
              <a:buSzPts val="2400"/>
              <a:buChar char="➔"/>
            </a:pPr>
            <a:r>
              <a:rPr b="1" i="1" lang="en-GB">
                <a:solidFill>
                  <a:srgbClr val="4A86E8"/>
                </a:solidFill>
              </a:rPr>
              <a:t>JMenuItem(String text, Icon icon)</a:t>
            </a:r>
            <a:endParaRPr b="1" i="1">
              <a:solidFill>
                <a:srgbClr val="4A86E8"/>
              </a:solidFill>
            </a:endParaRPr>
          </a:p>
          <a:p>
            <a:pPr indent="0" lvl="0" marL="457200" rtl="0" algn="l">
              <a:lnSpc>
                <a:spcPct val="100000"/>
              </a:lnSpc>
              <a:spcBef>
                <a:spcPts val="0"/>
              </a:spcBef>
              <a:spcAft>
                <a:spcPts val="0"/>
              </a:spcAft>
              <a:buNone/>
            </a:pPr>
            <a:r>
              <a:rPr lang="en-GB" sz="2000">
                <a:solidFill>
                  <a:srgbClr val="000000"/>
                </a:solidFill>
              </a:rPr>
              <a:t>Crea un item de menu con un texto y un icono</a:t>
            </a:r>
            <a:endParaRPr sz="2000">
              <a:solidFill>
                <a:srgbClr val="000000"/>
              </a:solidFill>
            </a:endParaRPr>
          </a:p>
        </p:txBody>
      </p:sp>
      <p:pic>
        <p:nvPicPr>
          <p:cNvPr id="485" name="Google Shape;485;p30"/>
          <p:cNvPicPr preferRelativeResize="0"/>
          <p:nvPr/>
        </p:nvPicPr>
        <p:blipFill>
          <a:blip r:embed="rId3">
            <a:alphaModFix/>
          </a:blip>
          <a:stretch>
            <a:fillRect/>
          </a:stretch>
        </p:blipFill>
        <p:spPr>
          <a:xfrm>
            <a:off x="8231772" y="2012950"/>
            <a:ext cx="3298100" cy="2751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31"/>
          <p:cNvSpPr txBox="1"/>
          <p:nvPr>
            <p:ph type="title"/>
          </p:nvPr>
        </p:nvSpPr>
        <p:spPr>
          <a:xfrm>
            <a:off x="1720049" y="2333475"/>
            <a:ext cx="9387900" cy="1007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GB"/>
              <a:t>Métodos:</a:t>
            </a:r>
            <a:endParaRPr/>
          </a:p>
        </p:txBody>
      </p:sp>
      <p:sp>
        <p:nvSpPr>
          <p:cNvPr id="491" name="Google Shape;491;p31"/>
          <p:cNvSpPr txBox="1"/>
          <p:nvPr>
            <p:ph idx="1" type="body"/>
          </p:nvPr>
        </p:nvSpPr>
        <p:spPr>
          <a:xfrm>
            <a:off x="1720050" y="4535725"/>
            <a:ext cx="9387900" cy="1846200"/>
          </a:xfrm>
          <a:prstGeom prst="rect">
            <a:avLst/>
          </a:prstGeom>
        </p:spPr>
        <p:txBody>
          <a:bodyPr anchorCtr="0" anchor="t" bIns="121900" lIns="121900" spcFirstLastPara="1" rIns="121900" wrap="square" tIns="121900">
            <a:noAutofit/>
          </a:bodyPr>
          <a:lstStyle/>
          <a:p>
            <a:pPr indent="-381000" lvl="0" marL="457200" rtl="0" algn="l">
              <a:lnSpc>
                <a:spcPct val="100000"/>
              </a:lnSpc>
              <a:spcBef>
                <a:spcPts val="0"/>
              </a:spcBef>
              <a:spcAft>
                <a:spcPts val="0"/>
              </a:spcAft>
              <a:buClr>
                <a:srgbClr val="4A86E8"/>
              </a:buClr>
              <a:buSzPts val="2400"/>
              <a:buChar char="➔"/>
            </a:pPr>
            <a:r>
              <a:rPr b="1" i="1" lang="en-GB">
                <a:solidFill>
                  <a:srgbClr val="4A86E8"/>
                </a:solidFill>
              </a:rPr>
              <a:t>setEnabled(boolean b)</a:t>
            </a:r>
            <a:endParaRPr b="1" i="1">
              <a:solidFill>
                <a:srgbClr val="4A86E8"/>
              </a:solidFill>
            </a:endParaRPr>
          </a:p>
          <a:p>
            <a:pPr indent="0" lvl="0" marL="457200" rtl="0" algn="l">
              <a:lnSpc>
                <a:spcPct val="100000"/>
              </a:lnSpc>
              <a:spcBef>
                <a:spcPts val="0"/>
              </a:spcBef>
              <a:spcAft>
                <a:spcPts val="0"/>
              </a:spcAft>
              <a:buNone/>
            </a:pPr>
            <a:r>
              <a:rPr lang="en-GB" sz="2000"/>
              <a:t>De ser false no permite seleccionar el item, por ejemplo "desahacer" o "pegar" sin tener cambios o nada en el portapapeles.</a:t>
            </a:r>
            <a:endParaRPr sz="20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t/>
            </a:r>
            <a:endParaRPr b="1" i="1">
              <a:solidFill>
                <a:srgbClr val="4A86E8"/>
              </a:solidFill>
            </a:endParaRPr>
          </a:p>
          <a:p>
            <a:pPr indent="0" lvl="0" marL="457200" rtl="0" algn="l">
              <a:lnSpc>
                <a:spcPct val="100000"/>
              </a:lnSpc>
              <a:spcBef>
                <a:spcPts val="2100"/>
              </a:spcBef>
              <a:spcAft>
                <a:spcPts val="2100"/>
              </a:spcAft>
              <a:buNone/>
            </a:pPr>
            <a:r>
              <a:t/>
            </a:r>
            <a:endParaRPr b="1" i="1">
              <a:solidFill>
                <a:srgbClr val="4A86E8"/>
              </a:solidFill>
            </a:endParaRPr>
          </a:p>
        </p:txBody>
      </p:sp>
      <p:pic>
        <p:nvPicPr>
          <p:cNvPr id="492" name="Google Shape;492;p31"/>
          <p:cNvPicPr preferRelativeResize="0"/>
          <p:nvPr/>
        </p:nvPicPr>
        <p:blipFill>
          <a:blip r:embed="rId3">
            <a:alphaModFix/>
          </a:blip>
          <a:stretch>
            <a:fillRect/>
          </a:stretch>
        </p:blipFill>
        <p:spPr>
          <a:xfrm>
            <a:off x="6949672" y="2053300"/>
            <a:ext cx="3298100" cy="275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32"/>
          <p:cNvSpPr txBox="1"/>
          <p:nvPr>
            <p:ph type="title"/>
          </p:nvPr>
        </p:nvSpPr>
        <p:spPr>
          <a:xfrm>
            <a:off x="2009649" y="1145525"/>
            <a:ext cx="97668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3200"/>
              <a:t>Ejemplos</a:t>
            </a:r>
            <a:endParaRPr sz="3200"/>
          </a:p>
        </p:txBody>
      </p:sp>
      <p:sp>
        <p:nvSpPr>
          <p:cNvPr id="498" name="Google Shape;498;p32"/>
          <p:cNvSpPr txBox="1"/>
          <p:nvPr>
            <p:ph idx="1" type="body"/>
          </p:nvPr>
        </p:nvSpPr>
        <p:spPr>
          <a:xfrm>
            <a:off x="556925" y="3602625"/>
            <a:ext cx="5378700" cy="1203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GB" sz="1800">
                <a:highlight>
                  <a:srgbClr val="FFFF00"/>
                </a:highlight>
              </a:rPr>
              <a:t>JMenuBar</a:t>
            </a:r>
            <a:r>
              <a:rPr b="1" lang="en-GB" sz="1800"/>
              <a:t> barraMenu = new </a:t>
            </a:r>
            <a:r>
              <a:rPr b="1" lang="en-GB" sz="1800">
                <a:highlight>
                  <a:srgbClr val="FFFF00"/>
                </a:highlight>
              </a:rPr>
              <a:t>JMenuBar()</a:t>
            </a:r>
            <a:r>
              <a:rPr b="1" lang="en-GB" sz="1800"/>
              <a:t>;</a:t>
            </a:r>
            <a:r>
              <a:rPr lang="en-GB" sz="1800"/>
              <a:t> //crea la barra de menú</a:t>
            </a:r>
            <a:endParaRPr sz="1800"/>
          </a:p>
        </p:txBody>
      </p:sp>
      <p:sp>
        <p:nvSpPr>
          <p:cNvPr id="499" name="Google Shape;499;p32"/>
          <p:cNvSpPr txBox="1"/>
          <p:nvPr>
            <p:ph idx="2" type="body"/>
          </p:nvPr>
        </p:nvSpPr>
        <p:spPr>
          <a:xfrm>
            <a:off x="4557550" y="4926525"/>
            <a:ext cx="7292100" cy="12033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b="1" lang="en-GB" sz="1800">
                <a:highlight>
                  <a:srgbClr val="FFFF00"/>
                </a:highlight>
              </a:rPr>
              <a:t>JMenu</a:t>
            </a:r>
            <a:r>
              <a:rPr b="1" lang="en-GB" sz="1800"/>
              <a:t> menuOpciones = new </a:t>
            </a:r>
            <a:r>
              <a:rPr b="1" lang="en-GB" sz="1800">
                <a:highlight>
                  <a:srgbClr val="FFFF00"/>
                </a:highlight>
              </a:rPr>
              <a:t>JMenu</a:t>
            </a:r>
            <a:r>
              <a:rPr b="1" lang="en-GB" sz="1800"/>
              <a:t>(“Menu de opciones”);</a:t>
            </a:r>
            <a:endParaRPr b="1" sz="1800"/>
          </a:p>
          <a:p>
            <a:pPr indent="0" lvl="0" marL="0" rtl="0" algn="l">
              <a:lnSpc>
                <a:spcPct val="115000"/>
              </a:lnSpc>
              <a:spcBef>
                <a:spcPts val="0"/>
              </a:spcBef>
              <a:spcAft>
                <a:spcPts val="0"/>
              </a:spcAft>
              <a:buNone/>
            </a:pPr>
            <a:r>
              <a:rPr lang="en-GB" sz="1800"/>
              <a:t>//crea un nuevo menú</a:t>
            </a:r>
            <a:endParaRPr sz="1800"/>
          </a:p>
        </p:txBody>
      </p:sp>
      <p:sp>
        <p:nvSpPr>
          <p:cNvPr id="500" name="Google Shape;500;p32"/>
          <p:cNvSpPr txBox="1"/>
          <p:nvPr>
            <p:ph idx="3" type="body"/>
          </p:nvPr>
        </p:nvSpPr>
        <p:spPr>
          <a:xfrm>
            <a:off x="2897300" y="2124650"/>
            <a:ext cx="8888700" cy="935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GB" sz="1800">
                <a:highlight>
                  <a:srgbClr val="FFFF00"/>
                </a:highlight>
              </a:rPr>
              <a:t>JMenuItem</a:t>
            </a:r>
            <a:r>
              <a:rPr b="1" lang="en-GB" sz="1800"/>
              <a:t> listar = new </a:t>
            </a:r>
            <a:r>
              <a:rPr b="1" lang="en-GB" sz="1800">
                <a:highlight>
                  <a:srgbClr val="FFFF00"/>
                </a:highlight>
              </a:rPr>
              <a:t>JMenuItem</a:t>
            </a:r>
            <a:r>
              <a:rPr b="1" lang="en-GB" sz="1800"/>
              <a:t>(“Listar todos los alumnos”); </a:t>
            </a:r>
            <a:r>
              <a:rPr lang="en-GB" sz="1800"/>
              <a:t>//crea un elemento</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33"/>
          <p:cNvSpPr txBox="1"/>
          <p:nvPr>
            <p:ph type="title"/>
          </p:nvPr>
        </p:nvSpPr>
        <p:spPr>
          <a:xfrm>
            <a:off x="415500" y="1822850"/>
            <a:ext cx="11361000" cy="4073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GB" sz="10000"/>
              <a:t>Gracias!</a:t>
            </a:r>
            <a:endParaRPr sz="10000"/>
          </a:p>
        </p:txBody>
      </p:sp>
      <p:grpSp>
        <p:nvGrpSpPr>
          <p:cNvPr id="506" name="Google Shape;506;p33"/>
          <p:cNvGrpSpPr/>
          <p:nvPr/>
        </p:nvGrpSpPr>
        <p:grpSpPr>
          <a:xfrm>
            <a:off x="9435196" y="4393522"/>
            <a:ext cx="1774395" cy="1739251"/>
            <a:chOff x="4568697" y="5245097"/>
            <a:chExt cx="1061241" cy="1040222"/>
          </a:xfrm>
        </p:grpSpPr>
        <p:grpSp>
          <p:nvGrpSpPr>
            <p:cNvPr id="507" name="Google Shape;507;p33"/>
            <p:cNvGrpSpPr/>
            <p:nvPr/>
          </p:nvGrpSpPr>
          <p:grpSpPr>
            <a:xfrm>
              <a:off x="4568697" y="5245097"/>
              <a:ext cx="719170" cy="701656"/>
              <a:chOff x="7044125" y="4266813"/>
              <a:chExt cx="1967095" cy="1919190"/>
            </a:xfrm>
          </p:grpSpPr>
          <p:sp>
            <p:nvSpPr>
              <p:cNvPr id="508" name="Google Shape;508;p33"/>
              <p:cNvSpPr/>
              <p:nvPr/>
            </p:nvSpPr>
            <p:spPr>
              <a:xfrm>
                <a:off x="7271874" y="4466242"/>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7780013" y="4266813"/>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0" name="Google Shape;510;p33"/>
              <p:cNvSpPr/>
              <p:nvPr/>
            </p:nvSpPr>
            <p:spPr>
              <a:xfrm>
                <a:off x="8288165" y="4474492"/>
                <a:ext cx="495300" cy="507900"/>
              </a:xfrm>
              <a:prstGeom prst="ellips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1" name="Google Shape;511;p33"/>
              <p:cNvSpPr/>
              <p:nvPr/>
            </p:nvSpPr>
            <p:spPr>
              <a:xfrm>
                <a:off x="8515920" y="4982390"/>
                <a:ext cx="495300" cy="507900"/>
              </a:xfrm>
              <a:prstGeom prst="ellips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2" name="Google Shape;512;p33"/>
              <p:cNvSpPr/>
              <p:nvPr/>
            </p:nvSpPr>
            <p:spPr>
              <a:xfrm>
                <a:off x="8288181" y="5498557"/>
                <a:ext cx="495300" cy="5079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3" name="Google Shape;513;p33"/>
              <p:cNvSpPr/>
              <p:nvPr/>
            </p:nvSpPr>
            <p:spPr>
              <a:xfrm>
                <a:off x="7780013" y="5678102"/>
                <a:ext cx="495300" cy="5079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4" name="Google Shape;514;p33"/>
              <p:cNvSpPr/>
              <p:nvPr/>
            </p:nvSpPr>
            <p:spPr>
              <a:xfrm>
                <a:off x="7271880" y="5498539"/>
                <a:ext cx="495300" cy="5079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15" name="Google Shape;515;p33"/>
              <p:cNvSpPr/>
              <p:nvPr/>
            </p:nvSpPr>
            <p:spPr>
              <a:xfrm>
                <a:off x="7044125" y="4982408"/>
                <a:ext cx="495300" cy="5079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33"/>
            <p:cNvSpPr/>
            <p:nvPr/>
          </p:nvSpPr>
          <p:spPr>
            <a:xfrm>
              <a:off x="5116044" y="5771425"/>
              <a:ext cx="513894" cy="513894"/>
            </a:xfrm>
            <a:custGeom>
              <a:rect b="b" l="l" r="r" t="t"/>
              <a:pathLst>
                <a:path extrusionOk="0" h="7441" w="7441">
                  <a:moveTo>
                    <a:pt x="232" y="1"/>
                  </a:moveTo>
                  <a:cubicBezTo>
                    <a:pt x="107" y="1"/>
                    <a:pt x="0" y="108"/>
                    <a:pt x="0" y="233"/>
                  </a:cubicBezTo>
                  <a:cubicBezTo>
                    <a:pt x="0" y="268"/>
                    <a:pt x="18" y="286"/>
                    <a:pt x="18" y="304"/>
                  </a:cubicBezTo>
                  <a:lnTo>
                    <a:pt x="2284" y="7138"/>
                  </a:lnTo>
                  <a:cubicBezTo>
                    <a:pt x="2327" y="7237"/>
                    <a:pt x="2415" y="7291"/>
                    <a:pt x="2512" y="7291"/>
                  </a:cubicBezTo>
                  <a:cubicBezTo>
                    <a:pt x="2537" y="7291"/>
                    <a:pt x="2562" y="7288"/>
                    <a:pt x="2588" y="7280"/>
                  </a:cubicBezTo>
                  <a:cubicBezTo>
                    <a:pt x="2641" y="7263"/>
                    <a:pt x="2695" y="7209"/>
                    <a:pt x="2730" y="7138"/>
                  </a:cubicBezTo>
                  <a:lnTo>
                    <a:pt x="3587" y="4765"/>
                  </a:lnTo>
                  <a:lnTo>
                    <a:pt x="6263" y="7441"/>
                  </a:lnTo>
                  <a:lnTo>
                    <a:pt x="7441" y="6263"/>
                  </a:lnTo>
                  <a:lnTo>
                    <a:pt x="4764" y="3587"/>
                  </a:lnTo>
                  <a:lnTo>
                    <a:pt x="7137" y="2731"/>
                  </a:lnTo>
                  <a:cubicBezTo>
                    <a:pt x="7262" y="2677"/>
                    <a:pt x="7316" y="2552"/>
                    <a:pt x="7280" y="2427"/>
                  </a:cubicBezTo>
                  <a:cubicBezTo>
                    <a:pt x="7262" y="2374"/>
                    <a:pt x="7191" y="2302"/>
                    <a:pt x="7137" y="2284"/>
                  </a:cubicBezTo>
                  <a:lnTo>
                    <a:pt x="304" y="18"/>
                  </a:lnTo>
                  <a:cubicBezTo>
                    <a:pt x="286" y="1"/>
                    <a:pt x="250" y="1"/>
                    <a:pt x="232" y="1"/>
                  </a:cubicBezTo>
                  <a:close/>
                </a:path>
              </a:pathLst>
            </a:custGeom>
            <a:solidFill>
              <a:schemeClr val="accent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34"/>
          <p:cNvSpPr txBox="1"/>
          <p:nvPr>
            <p:ph type="title"/>
          </p:nvPr>
        </p:nvSpPr>
        <p:spPr>
          <a:xfrm>
            <a:off x="1514225" y="2314625"/>
            <a:ext cx="9685500" cy="103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a:t>Bibliografía:</a:t>
            </a:r>
            <a:endParaRPr/>
          </a:p>
        </p:txBody>
      </p:sp>
      <p:sp>
        <p:nvSpPr>
          <p:cNvPr id="522" name="Google Shape;522;p34"/>
          <p:cNvSpPr txBox="1"/>
          <p:nvPr>
            <p:ph idx="1" type="body"/>
          </p:nvPr>
        </p:nvSpPr>
        <p:spPr>
          <a:xfrm>
            <a:off x="1514225" y="3300677"/>
            <a:ext cx="9685500" cy="2257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1800" u="sng">
                <a:solidFill>
                  <a:schemeClr val="hlink"/>
                </a:solidFill>
                <a:hlinkClick r:id="rId3"/>
              </a:rPr>
              <a:t>https://docs.oracle.com/javase/tutorial/uiswing/components/menu.html</a:t>
            </a:r>
            <a:endParaRPr sz="1800"/>
          </a:p>
          <a:p>
            <a:pPr indent="0" lvl="0" marL="0" rtl="0" algn="l">
              <a:spcBef>
                <a:spcPts val="2100"/>
              </a:spcBef>
              <a:spcAft>
                <a:spcPts val="0"/>
              </a:spcAft>
              <a:buNone/>
            </a:pPr>
            <a:r>
              <a:rPr lang="en-GB" sz="1800" u="sng">
                <a:solidFill>
                  <a:schemeClr val="hlink"/>
                </a:solidFill>
                <a:hlinkClick r:id="rId4"/>
              </a:rPr>
              <a:t>http://dar10comyr.blogspot.com/2015/03/componentes-avanzados-jmenubar-jmenu-y.html</a:t>
            </a:r>
            <a:endParaRPr sz="1800"/>
          </a:p>
          <a:p>
            <a:pPr indent="0" lvl="0" marL="0" rtl="0" algn="l">
              <a:spcBef>
                <a:spcPts val="2100"/>
              </a:spcBef>
              <a:spcAft>
                <a:spcPts val="0"/>
              </a:spcAft>
              <a:buNone/>
            </a:pPr>
            <a:r>
              <a:rPr lang="en-GB" sz="1800" u="sng">
                <a:solidFill>
                  <a:schemeClr val="hlink"/>
                </a:solidFill>
                <a:hlinkClick r:id="rId5"/>
              </a:rPr>
              <a:t>https://javaparajavatos.wordpress.com/2016/10/27/jmenubar-jmenu-y-mas-elementos/</a:t>
            </a:r>
            <a:endParaRPr sz="1800"/>
          </a:p>
          <a:p>
            <a:pPr indent="0" lvl="0" marL="0" rtl="0" algn="l">
              <a:spcBef>
                <a:spcPts val="2100"/>
              </a:spcBef>
              <a:spcAft>
                <a:spcPts val="0"/>
              </a:spcAft>
              <a:buNone/>
            </a:pPr>
            <a:r>
              <a:t/>
            </a:r>
            <a:endParaRPr sz="1800"/>
          </a:p>
          <a:p>
            <a:pPr indent="0" lvl="0" marL="0" rtl="0" algn="l">
              <a:spcBef>
                <a:spcPts val="2100"/>
              </a:spcBef>
              <a:spcAft>
                <a:spcPts val="0"/>
              </a:spcAft>
              <a:buNone/>
            </a:pPr>
            <a:r>
              <a:t/>
            </a:r>
            <a:endParaRPr sz="1800"/>
          </a:p>
          <a:p>
            <a:pPr indent="0" lvl="0" marL="0" rtl="0" algn="l">
              <a:spcBef>
                <a:spcPts val="2100"/>
              </a:spcBef>
              <a:spcAft>
                <a:spcPts val="21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19"/>
          <p:cNvSpPr txBox="1"/>
          <p:nvPr>
            <p:ph idx="1" type="body"/>
          </p:nvPr>
        </p:nvSpPr>
        <p:spPr>
          <a:xfrm>
            <a:off x="995625" y="2890500"/>
            <a:ext cx="5249100" cy="1735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GB"/>
              <a:t>Un menú proporciona una forma de ahorrar espacio para permitir al usuario elegir una de varias opciones.</a:t>
            </a:r>
            <a:endParaRPr/>
          </a:p>
        </p:txBody>
      </p:sp>
      <p:grpSp>
        <p:nvGrpSpPr>
          <p:cNvPr id="407" name="Google Shape;407;p19"/>
          <p:cNvGrpSpPr/>
          <p:nvPr/>
        </p:nvGrpSpPr>
        <p:grpSpPr>
          <a:xfrm>
            <a:off x="4568697" y="5245097"/>
            <a:ext cx="1061241" cy="1040222"/>
            <a:chOff x="4568697" y="5245097"/>
            <a:chExt cx="1061241" cy="1040222"/>
          </a:xfrm>
        </p:grpSpPr>
        <p:grpSp>
          <p:nvGrpSpPr>
            <p:cNvPr id="408" name="Google Shape;408;p19"/>
            <p:cNvGrpSpPr/>
            <p:nvPr/>
          </p:nvGrpSpPr>
          <p:grpSpPr>
            <a:xfrm>
              <a:off x="4568697" y="5245097"/>
              <a:ext cx="719170" cy="701656"/>
              <a:chOff x="7044125" y="4266813"/>
              <a:chExt cx="1967095" cy="1919190"/>
            </a:xfrm>
          </p:grpSpPr>
          <p:sp>
            <p:nvSpPr>
              <p:cNvPr id="409" name="Google Shape;409;p19"/>
              <p:cNvSpPr/>
              <p:nvPr/>
            </p:nvSpPr>
            <p:spPr>
              <a:xfrm>
                <a:off x="7271874" y="4466242"/>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780013" y="4266813"/>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1" name="Google Shape;411;p19"/>
              <p:cNvSpPr/>
              <p:nvPr/>
            </p:nvSpPr>
            <p:spPr>
              <a:xfrm>
                <a:off x="8288165" y="4474492"/>
                <a:ext cx="495300" cy="507900"/>
              </a:xfrm>
              <a:prstGeom prst="ellips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2" name="Google Shape;412;p19"/>
              <p:cNvSpPr/>
              <p:nvPr/>
            </p:nvSpPr>
            <p:spPr>
              <a:xfrm>
                <a:off x="8515920" y="4982390"/>
                <a:ext cx="495300" cy="507900"/>
              </a:xfrm>
              <a:prstGeom prst="ellips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3" name="Google Shape;413;p19"/>
              <p:cNvSpPr/>
              <p:nvPr/>
            </p:nvSpPr>
            <p:spPr>
              <a:xfrm>
                <a:off x="8288181" y="5498557"/>
                <a:ext cx="495300" cy="5079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4" name="Google Shape;414;p19"/>
              <p:cNvSpPr/>
              <p:nvPr/>
            </p:nvSpPr>
            <p:spPr>
              <a:xfrm>
                <a:off x="7780013" y="5678102"/>
                <a:ext cx="495300" cy="5079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5" name="Google Shape;415;p19"/>
              <p:cNvSpPr/>
              <p:nvPr/>
            </p:nvSpPr>
            <p:spPr>
              <a:xfrm>
                <a:off x="7271880" y="5498539"/>
                <a:ext cx="495300" cy="5079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6" name="Google Shape;416;p19"/>
              <p:cNvSpPr/>
              <p:nvPr/>
            </p:nvSpPr>
            <p:spPr>
              <a:xfrm>
                <a:off x="7044125" y="4982408"/>
                <a:ext cx="495300" cy="5079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19"/>
            <p:cNvSpPr/>
            <p:nvPr/>
          </p:nvSpPr>
          <p:spPr>
            <a:xfrm>
              <a:off x="5116044" y="5771425"/>
              <a:ext cx="513894" cy="513894"/>
            </a:xfrm>
            <a:custGeom>
              <a:rect b="b" l="l" r="r" t="t"/>
              <a:pathLst>
                <a:path extrusionOk="0" h="7441" w="7441">
                  <a:moveTo>
                    <a:pt x="232" y="1"/>
                  </a:moveTo>
                  <a:cubicBezTo>
                    <a:pt x="107" y="1"/>
                    <a:pt x="0" y="108"/>
                    <a:pt x="0" y="233"/>
                  </a:cubicBezTo>
                  <a:cubicBezTo>
                    <a:pt x="0" y="268"/>
                    <a:pt x="18" y="286"/>
                    <a:pt x="18" y="304"/>
                  </a:cubicBezTo>
                  <a:lnTo>
                    <a:pt x="2284" y="7138"/>
                  </a:lnTo>
                  <a:cubicBezTo>
                    <a:pt x="2327" y="7237"/>
                    <a:pt x="2415" y="7291"/>
                    <a:pt x="2512" y="7291"/>
                  </a:cubicBezTo>
                  <a:cubicBezTo>
                    <a:pt x="2537" y="7291"/>
                    <a:pt x="2562" y="7288"/>
                    <a:pt x="2588" y="7280"/>
                  </a:cubicBezTo>
                  <a:cubicBezTo>
                    <a:pt x="2641" y="7263"/>
                    <a:pt x="2695" y="7209"/>
                    <a:pt x="2730" y="7138"/>
                  </a:cubicBezTo>
                  <a:lnTo>
                    <a:pt x="3587" y="4765"/>
                  </a:lnTo>
                  <a:lnTo>
                    <a:pt x="6263" y="7441"/>
                  </a:lnTo>
                  <a:lnTo>
                    <a:pt x="7441" y="6263"/>
                  </a:lnTo>
                  <a:lnTo>
                    <a:pt x="4764" y="3587"/>
                  </a:lnTo>
                  <a:lnTo>
                    <a:pt x="7137" y="2731"/>
                  </a:lnTo>
                  <a:cubicBezTo>
                    <a:pt x="7262" y="2677"/>
                    <a:pt x="7316" y="2552"/>
                    <a:pt x="7280" y="2427"/>
                  </a:cubicBezTo>
                  <a:cubicBezTo>
                    <a:pt x="7262" y="2374"/>
                    <a:pt x="7191" y="2302"/>
                    <a:pt x="7137" y="2284"/>
                  </a:cubicBezTo>
                  <a:lnTo>
                    <a:pt x="304" y="18"/>
                  </a:lnTo>
                  <a:cubicBezTo>
                    <a:pt x="286" y="1"/>
                    <a:pt x="250" y="1"/>
                    <a:pt x="232" y="1"/>
                  </a:cubicBezTo>
                  <a:close/>
                </a:path>
              </a:pathLst>
            </a:cu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8" name="Google Shape;418;p19"/>
          <p:cNvPicPr preferRelativeResize="0"/>
          <p:nvPr/>
        </p:nvPicPr>
        <p:blipFill>
          <a:blip r:embed="rId3">
            <a:alphaModFix/>
          </a:blip>
          <a:stretch>
            <a:fillRect/>
          </a:stretch>
        </p:blipFill>
        <p:spPr>
          <a:xfrm>
            <a:off x="6815100" y="1617325"/>
            <a:ext cx="4367850" cy="294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pic>
        <p:nvPicPr>
          <p:cNvPr id="423" name="Google Shape;423;p20"/>
          <p:cNvPicPr preferRelativeResize="0"/>
          <p:nvPr/>
        </p:nvPicPr>
        <p:blipFill rotWithShape="1">
          <a:blip r:embed="rId3">
            <a:alphaModFix/>
          </a:blip>
          <a:srcRect b="36921" l="26403" r="28517" t="2877"/>
          <a:stretch/>
        </p:blipFill>
        <p:spPr>
          <a:xfrm>
            <a:off x="1531212" y="2"/>
            <a:ext cx="9129732"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pic>
        <p:nvPicPr>
          <p:cNvPr id="428" name="Google Shape;428;p21"/>
          <p:cNvPicPr preferRelativeResize="0"/>
          <p:nvPr/>
        </p:nvPicPr>
        <p:blipFill>
          <a:blip r:embed="rId3">
            <a:alphaModFix/>
          </a:blip>
          <a:stretch>
            <a:fillRect/>
          </a:stretch>
        </p:blipFill>
        <p:spPr>
          <a:xfrm>
            <a:off x="0" y="7800"/>
            <a:ext cx="12192125"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pic>
        <p:nvPicPr>
          <p:cNvPr id="433" name="Google Shape;433;p22"/>
          <p:cNvPicPr preferRelativeResize="0"/>
          <p:nvPr/>
        </p:nvPicPr>
        <p:blipFill>
          <a:blip r:embed="rId3">
            <a:alphaModFix/>
          </a:blip>
          <a:stretch>
            <a:fillRect/>
          </a:stretch>
        </p:blipFill>
        <p:spPr>
          <a:xfrm>
            <a:off x="1540613" y="2029675"/>
            <a:ext cx="9110925" cy="429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23"/>
          <p:cNvSpPr txBox="1"/>
          <p:nvPr>
            <p:ph type="title"/>
          </p:nvPr>
        </p:nvSpPr>
        <p:spPr>
          <a:xfrm>
            <a:off x="806075" y="1551700"/>
            <a:ext cx="9795300" cy="331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GB"/>
              <a:t>JMenuBar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24"/>
          <p:cNvSpPr txBox="1"/>
          <p:nvPr>
            <p:ph type="title"/>
          </p:nvPr>
        </p:nvSpPr>
        <p:spPr>
          <a:xfrm>
            <a:off x="1720049" y="2333475"/>
            <a:ext cx="9387900" cy="1007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GB"/>
              <a:t>Constructores:</a:t>
            </a:r>
            <a:endParaRPr/>
          </a:p>
        </p:txBody>
      </p:sp>
      <p:sp>
        <p:nvSpPr>
          <p:cNvPr id="444" name="Google Shape;444;p24"/>
          <p:cNvSpPr txBox="1"/>
          <p:nvPr>
            <p:ph idx="1" type="body"/>
          </p:nvPr>
        </p:nvSpPr>
        <p:spPr>
          <a:xfrm>
            <a:off x="1720050" y="3873900"/>
            <a:ext cx="9387900" cy="2017500"/>
          </a:xfrm>
          <a:prstGeom prst="rect">
            <a:avLst/>
          </a:prstGeom>
        </p:spPr>
        <p:txBody>
          <a:bodyPr anchorCtr="0" anchor="t" bIns="121900" lIns="121900" spcFirstLastPara="1" rIns="121900" wrap="square" tIns="121900">
            <a:noAutofit/>
          </a:bodyPr>
          <a:lstStyle/>
          <a:p>
            <a:pPr indent="-381000" lvl="0" marL="457200" rtl="0" algn="l">
              <a:lnSpc>
                <a:spcPct val="100000"/>
              </a:lnSpc>
              <a:spcBef>
                <a:spcPts val="0"/>
              </a:spcBef>
              <a:spcAft>
                <a:spcPts val="0"/>
              </a:spcAft>
              <a:buClr>
                <a:srgbClr val="4A86E8"/>
              </a:buClr>
              <a:buSzPts val="2400"/>
              <a:buChar char="➔"/>
            </a:pPr>
            <a:r>
              <a:rPr b="1" i="1" lang="en-GB">
                <a:solidFill>
                  <a:srgbClr val="4A86E8"/>
                </a:solidFill>
              </a:rPr>
              <a:t>JMenuBar()</a:t>
            </a:r>
            <a:endParaRPr b="1" i="1">
              <a:solidFill>
                <a:srgbClr val="4A86E8"/>
              </a:solidFill>
            </a:endParaRPr>
          </a:p>
          <a:p>
            <a:pPr indent="0" lvl="0" marL="457200" rtl="0" algn="l">
              <a:lnSpc>
                <a:spcPct val="100000"/>
              </a:lnSpc>
              <a:spcBef>
                <a:spcPts val="2100"/>
              </a:spcBef>
              <a:spcAft>
                <a:spcPts val="2100"/>
              </a:spcAft>
              <a:buNone/>
            </a:pPr>
            <a:r>
              <a:rPr lang="en-GB" sz="2000"/>
              <a:t>Constructor sin parámetros, crea la barra de menu.</a:t>
            </a:r>
            <a:endParaRPr sz="2000"/>
          </a:p>
        </p:txBody>
      </p:sp>
      <p:pic>
        <p:nvPicPr>
          <p:cNvPr id="445" name="Google Shape;445;p24"/>
          <p:cNvPicPr preferRelativeResize="0"/>
          <p:nvPr/>
        </p:nvPicPr>
        <p:blipFill>
          <a:blip r:embed="rId3">
            <a:alphaModFix/>
          </a:blip>
          <a:stretch>
            <a:fillRect/>
          </a:stretch>
        </p:blipFill>
        <p:spPr>
          <a:xfrm>
            <a:off x="7856325" y="2111105"/>
            <a:ext cx="3446725" cy="232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25"/>
          <p:cNvSpPr txBox="1"/>
          <p:nvPr>
            <p:ph type="title"/>
          </p:nvPr>
        </p:nvSpPr>
        <p:spPr>
          <a:xfrm>
            <a:off x="1720049" y="2333475"/>
            <a:ext cx="9387900" cy="1007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GB"/>
              <a:t>Métodos</a:t>
            </a:r>
            <a:r>
              <a:rPr lang="en-GB"/>
              <a:t>:</a:t>
            </a:r>
            <a:endParaRPr/>
          </a:p>
        </p:txBody>
      </p:sp>
      <p:sp>
        <p:nvSpPr>
          <p:cNvPr id="451" name="Google Shape;451;p25"/>
          <p:cNvSpPr txBox="1"/>
          <p:nvPr>
            <p:ph idx="1" type="body"/>
          </p:nvPr>
        </p:nvSpPr>
        <p:spPr>
          <a:xfrm>
            <a:off x="1720050" y="3873900"/>
            <a:ext cx="9387900" cy="2017500"/>
          </a:xfrm>
          <a:prstGeom prst="rect">
            <a:avLst/>
          </a:prstGeom>
        </p:spPr>
        <p:txBody>
          <a:bodyPr anchorCtr="0" anchor="t" bIns="121900" lIns="121900" spcFirstLastPara="1" rIns="121900" wrap="square" tIns="121900">
            <a:noAutofit/>
          </a:bodyPr>
          <a:lstStyle/>
          <a:p>
            <a:pPr indent="-381000" lvl="0" marL="457200" rtl="0" algn="l">
              <a:lnSpc>
                <a:spcPct val="100000"/>
              </a:lnSpc>
              <a:spcBef>
                <a:spcPts val="0"/>
              </a:spcBef>
              <a:spcAft>
                <a:spcPts val="0"/>
              </a:spcAft>
              <a:buClr>
                <a:srgbClr val="4A86E8"/>
              </a:buClr>
              <a:buSzPts val="2400"/>
              <a:buChar char="➔"/>
            </a:pPr>
            <a:r>
              <a:rPr b="1" i="1" lang="en-GB">
                <a:solidFill>
                  <a:srgbClr val="4A86E8"/>
                </a:solidFill>
              </a:rPr>
              <a:t>add(JMenu c)</a:t>
            </a:r>
            <a:endParaRPr b="1" i="1">
              <a:solidFill>
                <a:srgbClr val="4A86E8"/>
              </a:solidFill>
            </a:endParaRPr>
          </a:p>
          <a:p>
            <a:pPr indent="0" lvl="0" marL="457200" rtl="0" algn="l">
              <a:lnSpc>
                <a:spcPct val="100000"/>
              </a:lnSpc>
              <a:spcBef>
                <a:spcPts val="2100"/>
              </a:spcBef>
              <a:spcAft>
                <a:spcPts val="2100"/>
              </a:spcAft>
              <a:buNone/>
            </a:pPr>
            <a:r>
              <a:rPr lang="en-GB" sz="2000"/>
              <a:t>Agrega el JMenu dado al final de la barra.</a:t>
            </a:r>
            <a:endParaRPr sz="2000"/>
          </a:p>
        </p:txBody>
      </p:sp>
      <p:pic>
        <p:nvPicPr>
          <p:cNvPr id="452" name="Google Shape;452;p25"/>
          <p:cNvPicPr preferRelativeResize="0"/>
          <p:nvPr/>
        </p:nvPicPr>
        <p:blipFill>
          <a:blip r:embed="rId3">
            <a:alphaModFix/>
          </a:blip>
          <a:stretch>
            <a:fillRect/>
          </a:stretch>
        </p:blipFill>
        <p:spPr>
          <a:xfrm>
            <a:off x="7856325" y="2111105"/>
            <a:ext cx="3446725" cy="232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26"/>
          <p:cNvSpPr txBox="1"/>
          <p:nvPr>
            <p:ph type="title"/>
          </p:nvPr>
        </p:nvSpPr>
        <p:spPr>
          <a:xfrm>
            <a:off x="806075" y="1551700"/>
            <a:ext cx="9795300" cy="331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GB"/>
              <a:t>JMenu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0169_Paterson_Template_SlidesMania">
  <a:themeElements>
    <a:clrScheme name="Simple Light">
      <a:dk1>
        <a:srgbClr val="000000"/>
      </a:dk1>
      <a:lt1>
        <a:srgbClr val="FFFFFF"/>
      </a:lt1>
      <a:dk2>
        <a:srgbClr val="000000"/>
      </a:dk2>
      <a:lt2>
        <a:srgbClr val="EEEEEE"/>
      </a:lt2>
      <a:accent1>
        <a:srgbClr val="76A5AF"/>
      </a:accent1>
      <a:accent2>
        <a:srgbClr val="151314"/>
      </a:accent2>
      <a:accent3>
        <a:srgbClr val="0000FF"/>
      </a:accent3>
      <a:accent4>
        <a:srgbClr val="4A86E8"/>
      </a:accent4>
      <a:accent5>
        <a:srgbClr val="00FFFF"/>
      </a:accent5>
      <a:accent6>
        <a:srgbClr val="00FF00"/>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