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64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117876-9148-492D-91E5-8084223523F1}" v="32" dt="2020-03-24T01:32:30.578"/>
    <p1510:client id="{668F37F0-1B49-4A09-BE51-785488785292}" v="223" dt="2020-03-23T19:31:49.691"/>
    <p1510:client id="{69896F12-0CA5-47B0-B9BE-F92B67DFAA19}" v="1193" dt="2020-03-24T01:28:48.4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3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6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58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66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42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36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62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34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9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7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83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7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7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0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8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8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45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7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6/docs/api/javax/swing/JSlider.html#JSlider(int)" TargetMode="External"/><Relationship Id="rId2" Type="http://schemas.openxmlformats.org/officeDocument/2006/relationships/hyperlink" Target="https://docs.oracle.com/javase/6/docs/api/javax/swing/JSlider.html#JSlider(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6/docs/api/javax/swing/JSlider.html#JSlider(int,%20int,%20int,%20int)" TargetMode="External"/><Relationship Id="rId5" Type="http://schemas.openxmlformats.org/officeDocument/2006/relationships/hyperlink" Target="https://docs.oracle.com/javase/6/docs/api/javax/swing/JSlider.html#JSlider(int,%20int,%20int)" TargetMode="External"/><Relationship Id="rId4" Type="http://schemas.openxmlformats.org/officeDocument/2006/relationships/hyperlink" Target="https://docs.oracle.com/javase/6/docs/api/javax/swing/JSlider.html#JSlider(int,%20int)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x/swing/JSlide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72C48-80A3-49C8-812A-1B543BAD8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>
                <a:ea typeface="+mj-lt"/>
                <a:cs typeface="+mj-lt"/>
              </a:rPr>
              <a:t>JSlider</a:t>
            </a:r>
            <a:br>
              <a:rPr lang="tr-TR" dirty="0">
                <a:ea typeface="+mj-lt"/>
                <a:cs typeface="+mj-lt"/>
              </a:rPr>
            </a:br>
            <a:r>
              <a:rPr lang="tr-TR">
                <a:ea typeface="+mj-lt"/>
                <a:cs typeface="+mj-lt"/>
              </a:rPr>
              <a:t>(Control deslizante)</a:t>
            </a:r>
            <a:endParaRPr lang="es-MX">
              <a:ea typeface="+mj-lt"/>
              <a:cs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07AEA4-35E6-4E13-B294-8BF564EBAA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/>
              <a:t>CARLOS DANIEL CORRAL CORNEJO</a:t>
            </a:r>
          </a:p>
        </p:txBody>
      </p:sp>
    </p:spTree>
    <p:extLst>
      <p:ext uri="{BB962C8B-B14F-4D97-AF65-F5344CB8AC3E}">
        <p14:creationId xmlns:p14="http://schemas.microsoft.com/office/powerpoint/2010/main" val="346343606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9F82B-EE71-4FBF-8CDD-CCF47C8D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ÍNDICE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D010A8-2FA4-4BB4-B270-F90183543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/>
              <a:t>Constructores</a:t>
            </a:r>
          </a:p>
          <a:p>
            <a:r>
              <a:rPr lang="es-MX"/>
              <a:t>Métodos</a:t>
            </a:r>
          </a:p>
          <a:p>
            <a:r>
              <a:rPr lang="es-MX"/>
              <a:t>Ejemplos</a:t>
            </a:r>
          </a:p>
          <a:p>
            <a:r>
              <a:rPr lang="es-MX"/>
              <a:t>Código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337878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C4920-1976-4C0B-98C0-29B71DF08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014" y="-4119"/>
            <a:ext cx="10018713" cy="1752599"/>
          </a:xfrm>
        </p:spPr>
        <p:txBody>
          <a:bodyPr/>
          <a:lstStyle/>
          <a:p>
            <a:r>
              <a:rPr lang="es-MX"/>
              <a:t>Constructores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09FC4B3E-CCDB-4A7B-B78B-A378C261B4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004022"/>
              </p:ext>
            </p:extLst>
          </p:nvPr>
        </p:nvGraphicFramePr>
        <p:xfrm>
          <a:off x="1484313" y="1307756"/>
          <a:ext cx="10257144" cy="411022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257144">
                  <a:extLst>
                    <a:ext uri="{9D8B030D-6E8A-4147-A177-3AD203B41FA5}">
                      <a16:colId xmlns:a16="http://schemas.microsoft.com/office/drawing/2014/main" val="2208553692"/>
                    </a:ext>
                  </a:extLst>
                </a:gridCol>
              </a:tblGrid>
              <a:tr h="3711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MX" dirty="0"/>
                        <a:t>TIPOS DE CONSTRUCTORES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2334503937"/>
                  </a:ext>
                </a:extLst>
              </a:tr>
              <a:tr h="687329">
                <a:tc>
                  <a:txBody>
                    <a:bodyPr/>
                    <a:lstStyle/>
                    <a:p>
                      <a:r>
                        <a:rPr lang="es-MX" dirty="0">
                          <a:hlinkClick r:id="rId2"/>
                        </a:rPr>
                        <a:t>JSlider</a:t>
                      </a:r>
                      <a:r>
                        <a:rPr lang="es-MX" dirty="0"/>
                        <a:t>()</a:t>
                      </a:r>
                      <a:br>
                        <a:rPr lang="es-MX" dirty="0"/>
                      </a:br>
                      <a:r>
                        <a:rPr lang="es-MX" dirty="0"/>
                        <a:t>          Crea un slider horizontal con el rango de 0 a 100 con un valor inicial de 50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782097930"/>
                  </a:ext>
                </a:extLst>
              </a:tr>
              <a:tr h="687329">
                <a:tc>
                  <a:txBody>
                    <a:bodyPr/>
                    <a:lstStyle/>
                    <a:p>
                      <a:r>
                        <a:rPr lang="es-MX" dirty="0">
                          <a:hlinkClick r:id="rId3"/>
                        </a:rPr>
                        <a:t>JSlider</a:t>
                      </a:r>
                      <a:r>
                        <a:rPr lang="es-MX" dirty="0"/>
                        <a:t>(int orientation)</a:t>
                      </a:r>
                      <a:br>
                        <a:rPr lang="es-MX" dirty="0"/>
                      </a:br>
                      <a:r>
                        <a:rPr lang="es-MX" dirty="0"/>
                        <a:t>          Crea un slider con la dirección especificada(vertical/horizontal) de 0 a 100 con un valor inicial de 50.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3218401671"/>
                  </a:ext>
                </a:extLst>
              </a:tr>
              <a:tr h="989754">
                <a:tc>
                  <a:txBody>
                    <a:bodyPr/>
                    <a:lstStyle/>
                    <a:p>
                      <a:r>
                        <a:rPr lang="es-MX" dirty="0">
                          <a:hlinkClick r:id="rId4"/>
                        </a:rPr>
                        <a:t>JSlider</a:t>
                      </a:r>
                      <a:r>
                        <a:rPr lang="es-MX" dirty="0"/>
                        <a:t>(int min, int max)</a:t>
                      </a:r>
                      <a:br>
                        <a:rPr lang="es-MX" dirty="0"/>
                      </a:br>
                      <a:r>
                        <a:rPr lang="es-MX" dirty="0"/>
                        <a:t>          Crea un slider horizontal  con el valor mínimo y máximo dado con un valor inicial del promedio de la suma de los dos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3596838547"/>
                  </a:ext>
                </a:extLst>
              </a:tr>
              <a:tr h="687329">
                <a:tc>
                  <a:txBody>
                    <a:bodyPr/>
                    <a:lstStyle/>
                    <a:p>
                      <a:r>
                        <a:rPr lang="es-MX" dirty="0">
                          <a:hlinkClick r:id="rId5"/>
                        </a:rPr>
                        <a:t>JSlider</a:t>
                      </a:r>
                      <a:r>
                        <a:rPr lang="es-MX" dirty="0"/>
                        <a:t>(int min, int max, int value)</a:t>
                      </a:r>
                      <a:br>
                        <a:rPr lang="es-MX" dirty="0"/>
                      </a:br>
                      <a:r>
                        <a:rPr lang="es-MX" dirty="0"/>
                        <a:t>          Crea un slider  con el valor mínimo, máximo e inicial dado.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2648649725"/>
                  </a:ext>
                </a:extLst>
              </a:tr>
              <a:tr h="687329">
                <a:tc>
                  <a:txBody>
                    <a:bodyPr/>
                    <a:lstStyle/>
                    <a:p>
                      <a:r>
                        <a:rPr lang="es-MX" dirty="0">
                          <a:hlinkClick r:id="rId6"/>
                        </a:rPr>
                        <a:t>JSlider</a:t>
                      </a:r>
                      <a:r>
                        <a:rPr lang="es-MX" dirty="0"/>
                        <a:t>(int orientation, int min, int max, int value)</a:t>
                      </a:r>
                      <a:br>
                        <a:rPr lang="es-MX" dirty="0"/>
                      </a:br>
                      <a:r>
                        <a:rPr lang="es-MX" dirty="0"/>
                        <a:t>          Crea un slider con la dirección dada junto con el valor mínimo, máximo e inicial especificado.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762437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3323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AFC23-FE93-440A-8DF5-3E89EB65B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1" y="-180975"/>
            <a:ext cx="10018713" cy="1752599"/>
          </a:xfrm>
        </p:spPr>
        <p:txBody>
          <a:bodyPr/>
          <a:lstStyle/>
          <a:p>
            <a:r>
              <a:rPr lang="es-MX" err="1"/>
              <a:t>Metodos</a:t>
            </a:r>
            <a:r>
              <a:rPr lang="es-MX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6A7192-1DC0-4953-BEE5-464AB1137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010" y="1269520"/>
            <a:ext cx="7780338" cy="1169600"/>
          </a:xfrm>
        </p:spPr>
        <p:txBody>
          <a:bodyPr>
            <a:normAutofit/>
          </a:bodyPr>
          <a:lstStyle/>
          <a:p>
            <a:r>
              <a:rPr lang="es-MX" b="1" dirty="0" err="1"/>
              <a:t>setPaintTick</a:t>
            </a:r>
            <a:r>
              <a:rPr lang="es-MX" b="1" dirty="0"/>
              <a:t>(</a:t>
            </a:r>
            <a:r>
              <a:rPr lang="es-MX" b="1" dirty="0" err="1"/>
              <a:t>boolean</a:t>
            </a:r>
            <a:r>
              <a:rPr lang="es-MX" b="1" dirty="0"/>
              <a:t>):</a:t>
            </a:r>
            <a:r>
              <a:rPr lang="es-MX" dirty="0"/>
              <a:t> Imprime las líneas de división de tu </a:t>
            </a:r>
            <a:r>
              <a:rPr lang="es-MX" dirty="0" err="1"/>
              <a:t>JSlider</a:t>
            </a:r>
            <a:endParaRPr lang="es-MX" dirty="0"/>
          </a:p>
          <a:p>
            <a:endParaRPr lang="es-MX"/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F7FBA89D-6A81-4F22-A7B4-D14BCCFB4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988" y="938212"/>
            <a:ext cx="2609850" cy="666750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305DCD4-DA7D-42EC-9151-6C1EEAC636B5}"/>
              </a:ext>
            </a:extLst>
          </p:cNvPr>
          <p:cNvSpPr txBox="1">
            <a:spLocks/>
          </p:cNvSpPr>
          <p:nvPr/>
        </p:nvSpPr>
        <p:spPr>
          <a:xfrm>
            <a:off x="1297584" y="2190210"/>
            <a:ext cx="7818978" cy="1068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err="1"/>
              <a:t>setPaintLabels</a:t>
            </a:r>
            <a:r>
              <a:rPr lang="es-MX" b="1"/>
              <a:t>(</a:t>
            </a:r>
            <a:r>
              <a:rPr lang="es-MX" b="1" err="1"/>
              <a:t>boolean</a:t>
            </a:r>
            <a:r>
              <a:rPr lang="es-MX" b="1"/>
              <a:t>):</a:t>
            </a:r>
            <a:r>
              <a:rPr lang="es-MX"/>
              <a:t> Imprime los valores </a:t>
            </a:r>
            <a:r>
              <a:rPr lang="es-MX" err="1"/>
              <a:t>númericos</a:t>
            </a:r>
            <a:r>
              <a:rPr lang="es-MX"/>
              <a:t> de tu JSlider</a:t>
            </a:r>
          </a:p>
        </p:txBody>
      </p:sp>
      <p:pic>
        <p:nvPicPr>
          <p:cNvPr id="9" name="Imagen 9">
            <a:extLst>
              <a:ext uri="{FF2B5EF4-FFF2-40B4-BE49-F238E27FC236}">
                <a16:creationId xmlns:a16="http://schemas.microsoft.com/office/drawing/2014/main" id="{F7DFC2CF-032A-43D9-AC8D-20A9D445B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134" y="1961072"/>
            <a:ext cx="2657475" cy="1085850"/>
          </a:xfrm>
          <a:prstGeom prst="rect">
            <a:avLst/>
          </a:prstGeom>
        </p:spPr>
      </p:pic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CFE54B93-219C-4107-AB26-8A4E45634FF8}"/>
              </a:ext>
            </a:extLst>
          </p:cNvPr>
          <p:cNvSpPr txBox="1">
            <a:spLocks/>
          </p:cNvSpPr>
          <p:nvPr/>
        </p:nvSpPr>
        <p:spPr>
          <a:xfrm>
            <a:off x="1239476" y="3876854"/>
            <a:ext cx="5065713" cy="109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MX" b="1"/>
              <a:t>setMinorTickSpacing(int):</a:t>
            </a:r>
            <a:r>
              <a:rPr lang="es-MX"/>
              <a:t> Determina el espacio que hay entre cada marca pequeña</a:t>
            </a:r>
          </a:p>
          <a:p>
            <a:endParaRPr lang="es-MX"/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A1D9E25E-C8D2-4965-BC0A-AC0601133B2A}"/>
              </a:ext>
            </a:extLst>
          </p:cNvPr>
          <p:cNvSpPr txBox="1">
            <a:spLocks/>
          </p:cNvSpPr>
          <p:nvPr/>
        </p:nvSpPr>
        <p:spPr>
          <a:xfrm>
            <a:off x="6609299" y="3872181"/>
            <a:ext cx="5503863" cy="1080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err="1"/>
              <a:t>setMajorTickSpacing</a:t>
            </a:r>
            <a:r>
              <a:rPr lang="es-MX" b="1"/>
              <a:t>(</a:t>
            </a:r>
            <a:r>
              <a:rPr lang="es-MX" b="1" err="1"/>
              <a:t>int</a:t>
            </a:r>
            <a:r>
              <a:rPr lang="es-MX" b="1"/>
              <a:t>):</a:t>
            </a:r>
            <a:r>
              <a:rPr lang="es-MX"/>
              <a:t> Determina </a:t>
            </a:r>
            <a:br>
              <a:rPr lang="es-MX" dirty="0"/>
            </a:br>
            <a:r>
              <a:rPr lang="es-MX"/>
              <a:t>el espacio que hay entre cada marca </a:t>
            </a:r>
            <a:br>
              <a:rPr lang="es-MX" dirty="0"/>
            </a:br>
            <a:r>
              <a:rPr lang="es-MX"/>
              <a:t>grande</a:t>
            </a:r>
          </a:p>
          <a:p>
            <a:endParaRPr lang="es-MX"/>
          </a:p>
        </p:txBody>
      </p:sp>
      <p:pic>
        <p:nvPicPr>
          <p:cNvPr id="16" name="Imagen 16">
            <a:extLst>
              <a:ext uri="{FF2B5EF4-FFF2-40B4-BE49-F238E27FC236}">
                <a16:creationId xmlns:a16="http://schemas.microsoft.com/office/drawing/2014/main" id="{0AAA4A06-0527-4C0B-817A-552A0AF63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568" y="5056102"/>
            <a:ext cx="3914775" cy="108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5919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>
            <a:extLst>
              <a:ext uri="{FF2B5EF4-FFF2-40B4-BE49-F238E27FC236}">
                <a16:creationId xmlns:a16="http://schemas.microsoft.com/office/drawing/2014/main" id="{DBD6C044-1A73-4F62-889C-9A83DD8EB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2162175"/>
            <a:ext cx="3457575" cy="2305050"/>
          </a:xfrm>
          <a:prstGeom prst="rect">
            <a:avLst/>
          </a:prstGeom>
        </p:spPr>
      </p:pic>
      <p:pic>
        <p:nvPicPr>
          <p:cNvPr id="4" name="Imagen 4">
            <a:extLst>
              <a:ext uri="{FF2B5EF4-FFF2-40B4-BE49-F238E27FC236}">
                <a16:creationId xmlns:a16="http://schemas.microsoft.com/office/drawing/2014/main" id="{09ADC6FB-1F08-4597-9420-B3B6B71F9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873863"/>
            <a:ext cx="4171950" cy="423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9088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8">
            <a:extLst>
              <a:ext uri="{FF2B5EF4-FFF2-40B4-BE49-F238E27FC236}">
                <a16:creationId xmlns:a16="http://schemas.microsoft.com/office/drawing/2014/main" id="{93A4EC6B-A48E-4FAD-8C4D-72B94CC02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381999"/>
            <a:ext cx="11232982" cy="631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3244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>
            <a:extLst>
              <a:ext uri="{FF2B5EF4-FFF2-40B4-BE49-F238E27FC236}">
                <a16:creationId xmlns:a16="http://schemas.microsoft.com/office/drawing/2014/main" id="{009796F4-7387-4AF7-941D-D7E9A2478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058" y="729557"/>
            <a:ext cx="9901988" cy="484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4681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34CCE-18E9-4D24-BF5A-D4FAA94A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Bibliografía 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20A083-2F96-463D-9CC5-30F1FA60F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ea typeface="+mn-lt"/>
                <a:cs typeface="+mn-lt"/>
                <a:hlinkClick r:id="rId2"/>
              </a:rPr>
              <a:t>https://docs.oracle.com/javase/8/docs/api/javax/swing/JSlider.html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3939100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Application>Microsoft Office PowerPoint</Application>
  <PresentationFormat>Panorámica</PresentationFormat>
  <Slides>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Parallax</vt:lpstr>
      <vt:lpstr>JSlider (Control deslizante)</vt:lpstr>
      <vt:lpstr>ÍNDICE</vt:lpstr>
      <vt:lpstr>Constructores</vt:lpstr>
      <vt:lpstr>Metodos </vt:lpstr>
      <vt:lpstr>Presentación de PowerPoint</vt:lpstr>
      <vt:lpstr>Presentación de PowerPoint</vt:lpstr>
      <vt:lpstr>Presentación de PowerPoint</vt:lpstr>
      <vt:lpstr>Bibliografía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206</cp:revision>
  <dcterms:created xsi:type="dcterms:W3CDTF">2020-03-23T19:23:19Z</dcterms:created>
  <dcterms:modified xsi:type="dcterms:W3CDTF">2020-03-24T01:32:48Z</dcterms:modified>
</cp:coreProperties>
</file>