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57" r:id="rId4"/>
    <p:sldId id="261" r:id="rId5"/>
    <p:sldId id="259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3332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694"/>
  </p:normalViewPr>
  <p:slideViewPr>
    <p:cSldViewPr snapToGrid="0" snapToObjects="1">
      <p:cViewPr varScale="1">
        <p:scale>
          <a:sx n="90" d="100"/>
          <a:sy n="90" d="100"/>
        </p:scale>
        <p:origin x="232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753416-8750-1145-BB6C-A8C3B38AEDC5}" type="doc">
      <dgm:prSet loTypeId="urn:microsoft.com/office/officeart/2009/3/layout/StepUp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E427E9A3-7412-F64B-A752-538045523B3D}">
      <dgm:prSet phldrT="[Texto]" custT="1"/>
      <dgm:spPr/>
      <dgm:t>
        <a:bodyPr/>
        <a:lstStyle/>
        <a:p>
          <a:r>
            <a:rPr lang="es-MX" sz="1600" dirty="0"/>
            <a:t>javax.swing.</a:t>
          </a:r>
          <a:r>
            <a:rPr lang="es-MX" sz="1600" b="1" dirty="0"/>
            <a:t>JComponent</a:t>
          </a:r>
        </a:p>
      </dgm:t>
    </dgm:pt>
    <dgm:pt modelId="{2AB4D544-528B-3A49-B90A-A3E523A0829E}" type="parTrans" cxnId="{EEFB8AF3-1709-0F46-AF21-1CB60AFF7FE1}">
      <dgm:prSet/>
      <dgm:spPr/>
      <dgm:t>
        <a:bodyPr/>
        <a:lstStyle/>
        <a:p>
          <a:endParaRPr lang="es-MX"/>
        </a:p>
      </dgm:t>
    </dgm:pt>
    <dgm:pt modelId="{4023E825-C3FF-864F-BF3A-7E277A453BF7}" type="sibTrans" cxnId="{EEFB8AF3-1709-0F46-AF21-1CB60AFF7FE1}">
      <dgm:prSet/>
      <dgm:spPr/>
      <dgm:t>
        <a:bodyPr/>
        <a:lstStyle/>
        <a:p>
          <a:endParaRPr lang="es-MX"/>
        </a:p>
      </dgm:t>
    </dgm:pt>
    <dgm:pt modelId="{B1D4133E-939C-3042-914D-234F69FCE4C7}">
      <dgm:prSet phldrT="[Texto]" custT="1"/>
      <dgm:spPr/>
      <dgm:t>
        <a:bodyPr/>
        <a:lstStyle/>
        <a:p>
          <a:r>
            <a:rPr lang="es-MX" sz="1800" dirty="0"/>
            <a:t>setFont();</a:t>
          </a:r>
        </a:p>
      </dgm:t>
    </dgm:pt>
    <dgm:pt modelId="{CC60AA9C-0167-A348-92F3-2875C1DC7CF1}" type="parTrans" cxnId="{4BB79866-BE34-3A40-9F32-E19A345344BE}">
      <dgm:prSet/>
      <dgm:spPr/>
      <dgm:t>
        <a:bodyPr/>
        <a:lstStyle/>
        <a:p>
          <a:endParaRPr lang="es-MX"/>
        </a:p>
      </dgm:t>
    </dgm:pt>
    <dgm:pt modelId="{09D4542C-864A-0E49-B0C8-A4AF0F1E8E92}" type="sibTrans" cxnId="{4BB79866-BE34-3A40-9F32-E19A345344BE}">
      <dgm:prSet/>
      <dgm:spPr/>
      <dgm:t>
        <a:bodyPr/>
        <a:lstStyle/>
        <a:p>
          <a:endParaRPr lang="es-MX"/>
        </a:p>
      </dgm:t>
    </dgm:pt>
    <dgm:pt modelId="{093A6AD8-1F50-1C4B-B8E8-20DD60F1D128}">
      <dgm:prSet phldrT="[Texto]" custT="1"/>
      <dgm:spPr/>
      <dgm:t>
        <a:bodyPr/>
        <a:lstStyle/>
        <a:p>
          <a:r>
            <a:rPr lang="es-MX" sz="1200" dirty="0"/>
            <a:t>javax.swing.text.</a:t>
          </a:r>
          <a:r>
            <a:rPr lang="es-MX" sz="1200" b="1" dirty="0"/>
            <a:t>JTextComponent</a:t>
          </a:r>
        </a:p>
        <a:p>
          <a:endParaRPr lang="es-MX" sz="1200" dirty="0"/>
        </a:p>
      </dgm:t>
    </dgm:pt>
    <dgm:pt modelId="{2A68C30D-C218-6142-A7EB-5A795472DE6C}" type="parTrans" cxnId="{751A4B18-98AC-5142-B630-8EAD31534256}">
      <dgm:prSet/>
      <dgm:spPr/>
      <dgm:t>
        <a:bodyPr/>
        <a:lstStyle/>
        <a:p>
          <a:endParaRPr lang="es-MX"/>
        </a:p>
      </dgm:t>
    </dgm:pt>
    <dgm:pt modelId="{8B528581-63B0-704B-ABB3-0383E2C1A503}" type="sibTrans" cxnId="{751A4B18-98AC-5142-B630-8EAD31534256}">
      <dgm:prSet/>
      <dgm:spPr/>
      <dgm:t>
        <a:bodyPr/>
        <a:lstStyle/>
        <a:p>
          <a:endParaRPr lang="es-MX"/>
        </a:p>
      </dgm:t>
    </dgm:pt>
    <dgm:pt modelId="{38268446-84F6-FE4C-AA50-EA5E4A784320}">
      <dgm:prSet phldrT="[Texto]" custT="1"/>
      <dgm:spPr/>
      <dgm:t>
        <a:bodyPr/>
        <a:lstStyle/>
        <a:p>
          <a:r>
            <a:rPr lang="es-MX" sz="1600" dirty="0"/>
            <a:t>javax.swing.</a:t>
          </a:r>
          <a:r>
            <a:rPr lang="es-MX" sz="1600" b="1" dirty="0"/>
            <a:t>JEditorPane</a:t>
          </a:r>
        </a:p>
      </dgm:t>
    </dgm:pt>
    <dgm:pt modelId="{2C24BEDA-E60A-FC4E-AD84-7DD9176A3D30}" type="parTrans" cxnId="{708161CC-7717-0D4D-9FCF-72C2DB593F67}">
      <dgm:prSet/>
      <dgm:spPr/>
      <dgm:t>
        <a:bodyPr/>
        <a:lstStyle/>
        <a:p>
          <a:endParaRPr lang="es-MX"/>
        </a:p>
      </dgm:t>
    </dgm:pt>
    <dgm:pt modelId="{E9ABFF6D-C94F-4D43-9474-871087DD5CF2}" type="sibTrans" cxnId="{708161CC-7717-0D4D-9FCF-72C2DB593F67}">
      <dgm:prSet/>
      <dgm:spPr/>
      <dgm:t>
        <a:bodyPr/>
        <a:lstStyle/>
        <a:p>
          <a:endParaRPr lang="es-MX"/>
        </a:p>
      </dgm:t>
    </dgm:pt>
    <dgm:pt modelId="{F2FF307A-1FA3-554E-A1E0-42DC9DDE86B6}">
      <dgm:prSet phldrT="[Texto]" custT="1"/>
      <dgm:spPr/>
      <dgm:t>
        <a:bodyPr/>
        <a:lstStyle/>
        <a:p>
          <a:r>
            <a:rPr lang="es-MX" sz="1600" dirty="0"/>
            <a:t> </a:t>
          </a:r>
          <a:r>
            <a:rPr lang="es-MX" sz="1800" dirty="0"/>
            <a:t>setPage();</a:t>
          </a:r>
          <a:endParaRPr lang="es-MX" sz="1600" dirty="0"/>
        </a:p>
      </dgm:t>
    </dgm:pt>
    <dgm:pt modelId="{969FE954-091E-D440-82F9-47925A7E2220}" type="parTrans" cxnId="{22554F9E-E228-0049-9166-4820ED22254D}">
      <dgm:prSet/>
      <dgm:spPr/>
      <dgm:t>
        <a:bodyPr/>
        <a:lstStyle/>
        <a:p>
          <a:endParaRPr lang="es-MX"/>
        </a:p>
      </dgm:t>
    </dgm:pt>
    <dgm:pt modelId="{1EFBFA92-EDD7-0340-A1B1-7B7FB6EC5FFC}" type="sibTrans" cxnId="{22554F9E-E228-0049-9166-4820ED22254D}">
      <dgm:prSet/>
      <dgm:spPr/>
      <dgm:t>
        <a:bodyPr/>
        <a:lstStyle/>
        <a:p>
          <a:endParaRPr lang="es-MX"/>
        </a:p>
      </dgm:t>
    </dgm:pt>
    <dgm:pt modelId="{FF4DFF51-85EC-F649-AE44-9FCF0B57BE06}">
      <dgm:prSet custT="1"/>
      <dgm:spPr/>
      <dgm:t>
        <a:bodyPr/>
        <a:lstStyle/>
        <a:p>
          <a:r>
            <a:rPr lang="es-MX" sz="1600" dirty="0"/>
            <a:t>javax.swing.</a:t>
          </a:r>
          <a:r>
            <a:rPr lang="es-MX" sz="1600" b="1" dirty="0"/>
            <a:t>JTextPane</a:t>
          </a:r>
        </a:p>
      </dgm:t>
    </dgm:pt>
    <dgm:pt modelId="{A807EBCF-0375-2244-AF98-F60F73917AC9}" type="parTrans" cxnId="{EA52E92A-7A7F-4040-B339-49BA65CF19F4}">
      <dgm:prSet/>
      <dgm:spPr/>
      <dgm:t>
        <a:bodyPr/>
        <a:lstStyle/>
        <a:p>
          <a:endParaRPr lang="es-MX"/>
        </a:p>
      </dgm:t>
    </dgm:pt>
    <dgm:pt modelId="{17DFD371-DCB7-0448-806E-4F658B9B1C7A}" type="sibTrans" cxnId="{EA52E92A-7A7F-4040-B339-49BA65CF19F4}">
      <dgm:prSet/>
      <dgm:spPr/>
      <dgm:t>
        <a:bodyPr/>
        <a:lstStyle/>
        <a:p>
          <a:endParaRPr lang="es-MX"/>
        </a:p>
      </dgm:t>
    </dgm:pt>
    <dgm:pt modelId="{29E1E7F4-A5E7-A64F-B64F-8C6E189D04F7}">
      <dgm:prSet phldrT="[Texto]" custT="1"/>
      <dgm:spPr/>
      <dgm:t>
        <a:bodyPr/>
        <a:lstStyle/>
        <a:p>
          <a:r>
            <a:rPr lang="es-MX" sz="1800" dirty="0"/>
            <a:t>setBackground();</a:t>
          </a:r>
        </a:p>
      </dgm:t>
    </dgm:pt>
    <dgm:pt modelId="{6B57C45A-B92E-B247-9A39-68AD5A92F01B}" type="parTrans" cxnId="{AD7357CE-C289-6A45-8861-FBBC212F8B05}">
      <dgm:prSet/>
      <dgm:spPr/>
      <dgm:t>
        <a:bodyPr/>
        <a:lstStyle/>
        <a:p>
          <a:endParaRPr lang="es-MX"/>
        </a:p>
      </dgm:t>
    </dgm:pt>
    <dgm:pt modelId="{CAA56047-F1A8-BE40-B2B3-079791DF50A4}" type="sibTrans" cxnId="{AD7357CE-C289-6A45-8861-FBBC212F8B05}">
      <dgm:prSet/>
      <dgm:spPr/>
      <dgm:t>
        <a:bodyPr/>
        <a:lstStyle/>
        <a:p>
          <a:endParaRPr lang="es-MX"/>
        </a:p>
      </dgm:t>
    </dgm:pt>
    <dgm:pt modelId="{88D05A7D-806F-7247-90AC-E4B529BA279C}">
      <dgm:prSet phldrT="[Texto]" custT="1"/>
      <dgm:spPr/>
      <dgm:t>
        <a:bodyPr/>
        <a:lstStyle/>
        <a:p>
          <a:r>
            <a:rPr lang="es-MX" sz="1800" dirty="0"/>
            <a:t>setBorder();</a:t>
          </a:r>
        </a:p>
      </dgm:t>
    </dgm:pt>
    <dgm:pt modelId="{60CC092B-B0F4-6940-8F7E-352290F87376}" type="parTrans" cxnId="{320DD942-6B14-2B42-BB28-433A6A025F48}">
      <dgm:prSet/>
      <dgm:spPr/>
      <dgm:t>
        <a:bodyPr/>
        <a:lstStyle/>
        <a:p>
          <a:endParaRPr lang="es-MX"/>
        </a:p>
      </dgm:t>
    </dgm:pt>
    <dgm:pt modelId="{8DF0BF6C-A607-924C-97B8-50ED787FFA3D}" type="sibTrans" cxnId="{320DD942-6B14-2B42-BB28-433A6A025F48}">
      <dgm:prSet/>
      <dgm:spPr/>
      <dgm:t>
        <a:bodyPr/>
        <a:lstStyle/>
        <a:p>
          <a:endParaRPr lang="es-MX"/>
        </a:p>
      </dgm:t>
    </dgm:pt>
    <dgm:pt modelId="{F4CE3C59-EBAD-8F46-975A-F4B939229BA0}">
      <dgm:prSet custT="1"/>
      <dgm:spPr/>
      <dgm:t>
        <a:bodyPr/>
        <a:lstStyle/>
        <a:p>
          <a:r>
            <a:rPr lang="es-MX" sz="1800" dirty="0"/>
            <a:t> getText();</a:t>
          </a:r>
        </a:p>
      </dgm:t>
    </dgm:pt>
    <dgm:pt modelId="{DAF83FFC-087A-A946-A7C8-EB478359B185}" type="parTrans" cxnId="{89DE9887-A6B8-6442-BD0B-11971516D68D}">
      <dgm:prSet/>
      <dgm:spPr/>
      <dgm:t>
        <a:bodyPr/>
        <a:lstStyle/>
        <a:p>
          <a:endParaRPr lang="es-MX"/>
        </a:p>
      </dgm:t>
    </dgm:pt>
    <dgm:pt modelId="{03BDE2DF-D04D-C14A-B1F3-D6B7DF84F569}" type="sibTrans" cxnId="{89DE9887-A6B8-6442-BD0B-11971516D68D}">
      <dgm:prSet/>
      <dgm:spPr/>
      <dgm:t>
        <a:bodyPr/>
        <a:lstStyle/>
        <a:p>
          <a:endParaRPr lang="es-MX"/>
        </a:p>
      </dgm:t>
    </dgm:pt>
    <dgm:pt modelId="{E88B268B-31BD-7A4A-A6F9-C496859F1A2C}">
      <dgm:prSet custT="1"/>
      <dgm:spPr/>
      <dgm:t>
        <a:bodyPr/>
        <a:lstStyle/>
        <a:p>
          <a:r>
            <a:rPr lang="es-MX" sz="1800" dirty="0"/>
            <a:t> setCaretPosition();</a:t>
          </a:r>
        </a:p>
      </dgm:t>
    </dgm:pt>
    <dgm:pt modelId="{30CCB6E7-DFEA-3745-858D-A0A41B43A08E}" type="parTrans" cxnId="{C3F40975-6F5F-2D4B-AFA6-73005B80C1A6}">
      <dgm:prSet/>
      <dgm:spPr/>
      <dgm:t>
        <a:bodyPr/>
        <a:lstStyle/>
        <a:p>
          <a:endParaRPr lang="es-MX"/>
        </a:p>
      </dgm:t>
    </dgm:pt>
    <dgm:pt modelId="{B3446179-45DF-2542-B5E9-63C044E4D34F}" type="sibTrans" cxnId="{C3F40975-6F5F-2D4B-AFA6-73005B80C1A6}">
      <dgm:prSet/>
      <dgm:spPr/>
      <dgm:t>
        <a:bodyPr/>
        <a:lstStyle/>
        <a:p>
          <a:endParaRPr lang="es-MX"/>
        </a:p>
      </dgm:t>
    </dgm:pt>
    <dgm:pt modelId="{D5177326-7671-B247-B81B-226C7EC8E61D}">
      <dgm:prSet custT="1"/>
      <dgm:spPr/>
      <dgm:t>
        <a:bodyPr/>
        <a:lstStyle/>
        <a:p>
          <a:r>
            <a:rPr lang="es-MX" sz="1600" dirty="0"/>
            <a:t>setSelectedTextColor();</a:t>
          </a:r>
        </a:p>
      </dgm:t>
    </dgm:pt>
    <dgm:pt modelId="{6503DD76-C17B-3F41-AF87-2E2E597FC9E7}" type="parTrans" cxnId="{A22EF75B-C216-B942-92EF-6FB374999097}">
      <dgm:prSet/>
      <dgm:spPr/>
      <dgm:t>
        <a:bodyPr/>
        <a:lstStyle/>
        <a:p>
          <a:endParaRPr lang="es-MX"/>
        </a:p>
      </dgm:t>
    </dgm:pt>
    <dgm:pt modelId="{5A4492AE-66C6-8C4F-9975-50B9BCBFC78C}" type="sibTrans" cxnId="{A22EF75B-C216-B942-92EF-6FB374999097}">
      <dgm:prSet/>
      <dgm:spPr/>
      <dgm:t>
        <a:bodyPr/>
        <a:lstStyle/>
        <a:p>
          <a:endParaRPr lang="es-MX"/>
        </a:p>
      </dgm:t>
    </dgm:pt>
    <dgm:pt modelId="{2F93DDE0-7FA1-8746-93B3-5D2B1E82D0ED}">
      <dgm:prSet custT="1"/>
      <dgm:spPr/>
      <dgm:t>
        <a:bodyPr/>
        <a:lstStyle/>
        <a:p>
          <a:r>
            <a:rPr lang="es-MX" sz="1800" dirty="0"/>
            <a:t>setEditable();</a:t>
          </a:r>
        </a:p>
      </dgm:t>
    </dgm:pt>
    <dgm:pt modelId="{C2880372-FF1B-D847-B32E-34763120BD71}" type="parTrans" cxnId="{EE686078-A764-E041-A758-78B103A443D3}">
      <dgm:prSet/>
      <dgm:spPr/>
      <dgm:t>
        <a:bodyPr/>
        <a:lstStyle/>
        <a:p>
          <a:endParaRPr lang="es-MX"/>
        </a:p>
      </dgm:t>
    </dgm:pt>
    <dgm:pt modelId="{20C7C6BC-4D57-1B48-BE05-3041EA0033C7}" type="sibTrans" cxnId="{EE686078-A764-E041-A758-78B103A443D3}">
      <dgm:prSet/>
      <dgm:spPr/>
      <dgm:t>
        <a:bodyPr/>
        <a:lstStyle/>
        <a:p>
          <a:endParaRPr lang="es-MX"/>
        </a:p>
      </dgm:t>
    </dgm:pt>
    <dgm:pt modelId="{88284FB1-1402-A448-91C6-6D0F24707E76}">
      <dgm:prSet phldrT="[Texto]" custT="1"/>
      <dgm:spPr/>
      <dgm:t>
        <a:bodyPr/>
        <a:lstStyle/>
        <a:p>
          <a:r>
            <a:rPr lang="es-MX" sz="1800" dirty="0"/>
            <a:t>getText();</a:t>
          </a:r>
        </a:p>
      </dgm:t>
    </dgm:pt>
    <dgm:pt modelId="{BA298FB9-D852-5546-957A-4838F9E9F855}" type="parTrans" cxnId="{6530AED2-2741-9647-BFEF-5DE0A8B0508C}">
      <dgm:prSet/>
      <dgm:spPr/>
      <dgm:t>
        <a:bodyPr/>
        <a:lstStyle/>
        <a:p>
          <a:endParaRPr lang="es-MX"/>
        </a:p>
      </dgm:t>
    </dgm:pt>
    <dgm:pt modelId="{1579ABAF-FEBE-A946-B0C3-B870A6AC426C}" type="sibTrans" cxnId="{6530AED2-2741-9647-BFEF-5DE0A8B0508C}">
      <dgm:prSet/>
      <dgm:spPr/>
      <dgm:t>
        <a:bodyPr/>
        <a:lstStyle/>
        <a:p>
          <a:endParaRPr lang="es-MX"/>
        </a:p>
      </dgm:t>
    </dgm:pt>
    <dgm:pt modelId="{DF98586C-8F14-0340-AC8F-D3AADF611357}">
      <dgm:prSet phldrT="[Texto]" custT="1"/>
      <dgm:spPr/>
      <dgm:t>
        <a:bodyPr/>
        <a:lstStyle/>
        <a:p>
          <a:r>
            <a:rPr lang="es-MX" sz="1800" dirty="0"/>
            <a:t>setText();</a:t>
          </a:r>
        </a:p>
      </dgm:t>
    </dgm:pt>
    <dgm:pt modelId="{476E81C0-8E8E-BA42-9CD0-225ABFBBA7E6}" type="parTrans" cxnId="{797C0A5D-DCDB-374A-BBCD-53385A266C83}">
      <dgm:prSet/>
      <dgm:spPr/>
      <dgm:t>
        <a:bodyPr/>
        <a:lstStyle/>
        <a:p>
          <a:endParaRPr lang="es-MX"/>
        </a:p>
      </dgm:t>
    </dgm:pt>
    <dgm:pt modelId="{FE9880B4-9F5C-0948-9920-C5E202E9807A}" type="sibTrans" cxnId="{797C0A5D-DCDB-374A-BBCD-53385A266C83}">
      <dgm:prSet/>
      <dgm:spPr/>
      <dgm:t>
        <a:bodyPr/>
        <a:lstStyle/>
        <a:p>
          <a:endParaRPr lang="es-MX"/>
        </a:p>
      </dgm:t>
    </dgm:pt>
    <dgm:pt modelId="{52B8C27B-E3A8-5940-A981-A16386ABF25A}">
      <dgm:prSet custT="1"/>
      <dgm:spPr/>
      <dgm:t>
        <a:bodyPr/>
        <a:lstStyle/>
        <a:p>
          <a:r>
            <a:rPr lang="es-MX" sz="1800" dirty="0"/>
            <a:t>getStyledDocument();</a:t>
          </a:r>
        </a:p>
      </dgm:t>
    </dgm:pt>
    <dgm:pt modelId="{BC19AB42-80A0-0344-87C3-A7786120E92A}" type="parTrans" cxnId="{1A900391-8915-AA42-8F1B-6382102AC6CC}">
      <dgm:prSet/>
      <dgm:spPr/>
      <dgm:t>
        <a:bodyPr/>
        <a:lstStyle/>
        <a:p>
          <a:endParaRPr lang="es-MX"/>
        </a:p>
      </dgm:t>
    </dgm:pt>
    <dgm:pt modelId="{A28055CB-0134-4642-A54A-8F4C2BF967FD}" type="sibTrans" cxnId="{1A900391-8915-AA42-8F1B-6382102AC6CC}">
      <dgm:prSet/>
      <dgm:spPr/>
      <dgm:t>
        <a:bodyPr/>
        <a:lstStyle/>
        <a:p>
          <a:endParaRPr lang="es-MX"/>
        </a:p>
      </dgm:t>
    </dgm:pt>
    <dgm:pt modelId="{19EAC92B-1C8F-B24A-874D-8C952F935ABA}">
      <dgm:prSet custT="1"/>
      <dgm:spPr/>
      <dgm:t>
        <a:bodyPr/>
        <a:lstStyle/>
        <a:p>
          <a:r>
            <a:rPr lang="es-MX" sz="1800" dirty="0"/>
            <a:t>getStyle();</a:t>
          </a:r>
        </a:p>
      </dgm:t>
    </dgm:pt>
    <dgm:pt modelId="{4295CF71-64C0-154E-899F-1379403DD02B}" type="parTrans" cxnId="{AE2A23CF-AA82-1B44-9BA9-00A46003829A}">
      <dgm:prSet/>
      <dgm:spPr/>
      <dgm:t>
        <a:bodyPr/>
        <a:lstStyle/>
        <a:p>
          <a:endParaRPr lang="es-MX"/>
        </a:p>
      </dgm:t>
    </dgm:pt>
    <dgm:pt modelId="{705790DC-8E88-7843-A7CB-B8032F622278}" type="sibTrans" cxnId="{AE2A23CF-AA82-1B44-9BA9-00A46003829A}">
      <dgm:prSet/>
      <dgm:spPr/>
      <dgm:t>
        <a:bodyPr/>
        <a:lstStyle/>
        <a:p>
          <a:endParaRPr lang="es-MX"/>
        </a:p>
      </dgm:t>
    </dgm:pt>
    <dgm:pt modelId="{79B60F92-DE7F-9341-81C0-E99359EEDA3F}">
      <dgm:prSet custT="1"/>
      <dgm:spPr/>
      <dgm:t>
        <a:bodyPr/>
        <a:lstStyle/>
        <a:p>
          <a:r>
            <a:rPr lang="es-MX" sz="1800" dirty="0"/>
            <a:t>insert();</a:t>
          </a:r>
        </a:p>
      </dgm:t>
    </dgm:pt>
    <dgm:pt modelId="{73634811-FA7A-C741-8AD1-586293D0A27F}" type="parTrans" cxnId="{F3BE864B-4387-CC4A-9188-12C6511B26B9}">
      <dgm:prSet/>
      <dgm:spPr/>
      <dgm:t>
        <a:bodyPr/>
        <a:lstStyle/>
        <a:p>
          <a:endParaRPr lang="es-MX"/>
        </a:p>
      </dgm:t>
    </dgm:pt>
    <dgm:pt modelId="{A9A6AA59-72B5-5E49-ABA6-921B6D3D93F0}" type="sibTrans" cxnId="{F3BE864B-4387-CC4A-9188-12C6511B26B9}">
      <dgm:prSet/>
      <dgm:spPr/>
      <dgm:t>
        <a:bodyPr/>
        <a:lstStyle/>
        <a:p>
          <a:endParaRPr lang="es-MX"/>
        </a:p>
      </dgm:t>
    </dgm:pt>
    <dgm:pt modelId="{FA7914DD-107A-5546-86C0-4E536F7C1EA4}">
      <dgm:prSet custT="1"/>
      <dgm:spPr/>
      <dgm:t>
        <a:bodyPr/>
        <a:lstStyle/>
        <a:p>
          <a:r>
            <a:rPr lang="es-MX" sz="1800" dirty="0"/>
            <a:t>addStyle();</a:t>
          </a:r>
        </a:p>
      </dgm:t>
    </dgm:pt>
    <dgm:pt modelId="{55AAA437-98D9-8F47-820D-F55907C8FAEB}" type="parTrans" cxnId="{319DEF61-FB3A-A041-BF1C-36A85CF4A120}">
      <dgm:prSet/>
      <dgm:spPr/>
      <dgm:t>
        <a:bodyPr/>
        <a:lstStyle/>
        <a:p>
          <a:endParaRPr lang="es-MX"/>
        </a:p>
      </dgm:t>
    </dgm:pt>
    <dgm:pt modelId="{CF003680-9F4A-FE4B-A7F3-430855AE7E6E}" type="sibTrans" cxnId="{319DEF61-FB3A-A041-BF1C-36A85CF4A120}">
      <dgm:prSet/>
      <dgm:spPr/>
      <dgm:t>
        <a:bodyPr/>
        <a:lstStyle/>
        <a:p>
          <a:endParaRPr lang="es-MX"/>
        </a:p>
      </dgm:t>
    </dgm:pt>
    <dgm:pt modelId="{6ACB91AE-96B0-D54D-8FFC-60274D3569B5}" type="pres">
      <dgm:prSet presAssocID="{05753416-8750-1145-BB6C-A8C3B38AEDC5}" presName="rootnode" presStyleCnt="0">
        <dgm:presLayoutVars>
          <dgm:chMax/>
          <dgm:chPref/>
          <dgm:dir/>
          <dgm:animLvl val="lvl"/>
        </dgm:presLayoutVars>
      </dgm:prSet>
      <dgm:spPr/>
    </dgm:pt>
    <dgm:pt modelId="{BDB4BA2B-4C38-954C-AB16-D018EB9F4167}" type="pres">
      <dgm:prSet presAssocID="{E427E9A3-7412-F64B-A752-538045523B3D}" presName="composite" presStyleCnt="0"/>
      <dgm:spPr/>
    </dgm:pt>
    <dgm:pt modelId="{41966129-FC1C-0048-833E-A13DC4EDA407}" type="pres">
      <dgm:prSet presAssocID="{E427E9A3-7412-F64B-A752-538045523B3D}" presName="LShape" presStyleLbl="alignNode1" presStyleIdx="0" presStyleCnt="7"/>
      <dgm:spPr/>
    </dgm:pt>
    <dgm:pt modelId="{EDF202DF-570D-1142-BB99-888ABDFB7597}" type="pres">
      <dgm:prSet presAssocID="{E427E9A3-7412-F64B-A752-538045523B3D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123D98B5-A853-CB43-B76F-8EE29A48ADA7}" type="pres">
      <dgm:prSet presAssocID="{E427E9A3-7412-F64B-A752-538045523B3D}" presName="Triangle" presStyleLbl="alignNode1" presStyleIdx="1" presStyleCnt="7"/>
      <dgm:spPr/>
    </dgm:pt>
    <dgm:pt modelId="{1B8B47D2-ED58-4249-8DAD-6557E2B1691F}" type="pres">
      <dgm:prSet presAssocID="{4023E825-C3FF-864F-BF3A-7E277A453BF7}" presName="sibTrans" presStyleCnt="0"/>
      <dgm:spPr/>
    </dgm:pt>
    <dgm:pt modelId="{BD2CFCC8-38AD-F64F-8F67-9320E886E06C}" type="pres">
      <dgm:prSet presAssocID="{4023E825-C3FF-864F-BF3A-7E277A453BF7}" presName="space" presStyleCnt="0"/>
      <dgm:spPr/>
    </dgm:pt>
    <dgm:pt modelId="{FC986319-4E49-6644-A1BC-7AC8D739E23B}" type="pres">
      <dgm:prSet presAssocID="{093A6AD8-1F50-1C4B-B8E8-20DD60F1D128}" presName="composite" presStyleCnt="0"/>
      <dgm:spPr/>
    </dgm:pt>
    <dgm:pt modelId="{8ED077F8-4414-4B44-9899-8850168028FE}" type="pres">
      <dgm:prSet presAssocID="{093A6AD8-1F50-1C4B-B8E8-20DD60F1D128}" presName="LShape" presStyleLbl="alignNode1" presStyleIdx="2" presStyleCnt="7"/>
      <dgm:spPr/>
    </dgm:pt>
    <dgm:pt modelId="{E1007F4E-E9AF-6C44-8F96-274D5019B8E2}" type="pres">
      <dgm:prSet presAssocID="{093A6AD8-1F50-1C4B-B8E8-20DD60F1D128}" presName="ParentText" presStyleLbl="revTx" presStyleIdx="1" presStyleCnt="4" custScaleX="100484">
        <dgm:presLayoutVars>
          <dgm:chMax val="0"/>
          <dgm:chPref val="0"/>
          <dgm:bulletEnabled val="1"/>
        </dgm:presLayoutVars>
      </dgm:prSet>
      <dgm:spPr/>
    </dgm:pt>
    <dgm:pt modelId="{B8A61734-C3AB-274B-BA55-2680D9FAA5F0}" type="pres">
      <dgm:prSet presAssocID="{093A6AD8-1F50-1C4B-B8E8-20DD60F1D128}" presName="Triangle" presStyleLbl="alignNode1" presStyleIdx="3" presStyleCnt="7"/>
      <dgm:spPr/>
    </dgm:pt>
    <dgm:pt modelId="{AA143BE6-AF26-9747-BCDD-0CEA47F3ACD2}" type="pres">
      <dgm:prSet presAssocID="{8B528581-63B0-704B-ABB3-0383E2C1A503}" presName="sibTrans" presStyleCnt="0"/>
      <dgm:spPr/>
    </dgm:pt>
    <dgm:pt modelId="{1EBD3FA2-F648-2A4F-B7D4-FC3A1C2670DA}" type="pres">
      <dgm:prSet presAssocID="{8B528581-63B0-704B-ABB3-0383E2C1A503}" presName="space" presStyleCnt="0"/>
      <dgm:spPr/>
    </dgm:pt>
    <dgm:pt modelId="{FE4C35A0-7709-8B4B-A825-3987138093F0}" type="pres">
      <dgm:prSet presAssocID="{38268446-84F6-FE4C-AA50-EA5E4A784320}" presName="composite" presStyleCnt="0"/>
      <dgm:spPr/>
    </dgm:pt>
    <dgm:pt modelId="{E3794CF1-554F-4641-8013-73A061C3ED5B}" type="pres">
      <dgm:prSet presAssocID="{38268446-84F6-FE4C-AA50-EA5E4A784320}" presName="LShape" presStyleLbl="alignNode1" presStyleIdx="4" presStyleCnt="7"/>
      <dgm:spPr/>
    </dgm:pt>
    <dgm:pt modelId="{12F65B64-C33C-9240-A81D-F2DA43327B20}" type="pres">
      <dgm:prSet presAssocID="{38268446-84F6-FE4C-AA50-EA5E4A784320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B8C820BD-7741-9043-89D1-539A675582D5}" type="pres">
      <dgm:prSet presAssocID="{38268446-84F6-FE4C-AA50-EA5E4A784320}" presName="Triangle" presStyleLbl="alignNode1" presStyleIdx="5" presStyleCnt="7"/>
      <dgm:spPr/>
    </dgm:pt>
    <dgm:pt modelId="{10292821-0A68-8C4C-A12B-5D0ACE529F13}" type="pres">
      <dgm:prSet presAssocID="{E9ABFF6D-C94F-4D43-9474-871087DD5CF2}" presName="sibTrans" presStyleCnt="0"/>
      <dgm:spPr/>
    </dgm:pt>
    <dgm:pt modelId="{72819D47-4393-684D-97E2-57B3819A1FCC}" type="pres">
      <dgm:prSet presAssocID="{E9ABFF6D-C94F-4D43-9474-871087DD5CF2}" presName="space" presStyleCnt="0"/>
      <dgm:spPr/>
    </dgm:pt>
    <dgm:pt modelId="{8FE6731B-89C4-7A41-9980-45A25A23F01B}" type="pres">
      <dgm:prSet presAssocID="{FF4DFF51-85EC-F649-AE44-9FCF0B57BE06}" presName="composite" presStyleCnt="0"/>
      <dgm:spPr/>
    </dgm:pt>
    <dgm:pt modelId="{7E9FA92E-16B8-624F-BB93-408DA285A2F1}" type="pres">
      <dgm:prSet presAssocID="{FF4DFF51-85EC-F649-AE44-9FCF0B57BE06}" presName="LShape" presStyleLbl="alignNode1" presStyleIdx="6" presStyleCnt="7"/>
      <dgm:spPr/>
    </dgm:pt>
    <dgm:pt modelId="{10AD3C90-6B3C-4046-9A51-851FA8E46A38}" type="pres">
      <dgm:prSet presAssocID="{FF4DFF51-85EC-F649-AE44-9FCF0B57BE06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FF43F11-E4D1-FC42-BF92-E9B51D3F3350}" type="presOf" srcId="{79B60F92-DE7F-9341-81C0-E99359EEDA3F}" destId="{10AD3C90-6B3C-4046-9A51-851FA8E46A38}" srcOrd="0" destOrd="3" presId="urn:microsoft.com/office/officeart/2009/3/layout/StepUpProcess"/>
    <dgm:cxn modelId="{751A4B18-98AC-5142-B630-8EAD31534256}" srcId="{05753416-8750-1145-BB6C-A8C3B38AEDC5}" destId="{093A6AD8-1F50-1C4B-B8E8-20DD60F1D128}" srcOrd="1" destOrd="0" parTransId="{2A68C30D-C218-6142-A7EB-5A795472DE6C}" sibTransId="{8B528581-63B0-704B-ABB3-0383E2C1A503}"/>
    <dgm:cxn modelId="{EA52E92A-7A7F-4040-B339-49BA65CF19F4}" srcId="{05753416-8750-1145-BB6C-A8C3B38AEDC5}" destId="{FF4DFF51-85EC-F649-AE44-9FCF0B57BE06}" srcOrd="3" destOrd="0" parTransId="{A807EBCF-0375-2244-AF98-F60F73917AC9}" sibTransId="{17DFD371-DCB7-0448-806E-4F658B9B1C7A}"/>
    <dgm:cxn modelId="{73C99230-5878-8943-8E0F-6195DD5E711E}" type="presOf" srcId="{05753416-8750-1145-BB6C-A8C3B38AEDC5}" destId="{6ACB91AE-96B0-D54D-8FFC-60274D3569B5}" srcOrd="0" destOrd="0" presId="urn:microsoft.com/office/officeart/2009/3/layout/StepUpProcess"/>
    <dgm:cxn modelId="{D5C1AC42-4910-EC45-8E5E-3D5F7FB08AF6}" type="presOf" srcId="{093A6AD8-1F50-1C4B-B8E8-20DD60F1D128}" destId="{E1007F4E-E9AF-6C44-8F96-274D5019B8E2}" srcOrd="0" destOrd="0" presId="urn:microsoft.com/office/officeart/2009/3/layout/StepUpProcess"/>
    <dgm:cxn modelId="{320DD942-6B14-2B42-BB28-433A6A025F48}" srcId="{E427E9A3-7412-F64B-A752-538045523B3D}" destId="{88D05A7D-806F-7247-90AC-E4B529BA279C}" srcOrd="2" destOrd="0" parTransId="{60CC092B-B0F4-6940-8F7E-352290F87376}" sibTransId="{8DF0BF6C-A607-924C-97B8-50ED787FFA3D}"/>
    <dgm:cxn modelId="{F3BE864B-4387-CC4A-9188-12C6511B26B9}" srcId="{FF4DFF51-85EC-F649-AE44-9FCF0B57BE06}" destId="{79B60F92-DE7F-9341-81C0-E99359EEDA3F}" srcOrd="2" destOrd="0" parTransId="{73634811-FA7A-C741-8AD1-586293D0A27F}" sibTransId="{A9A6AA59-72B5-5E49-ABA6-921B6D3D93F0}"/>
    <dgm:cxn modelId="{6EA49B4F-967E-A94B-BEB2-C6F0DAEF9E76}" type="presOf" srcId="{D5177326-7671-B247-B81B-226C7EC8E61D}" destId="{E1007F4E-E9AF-6C44-8F96-274D5019B8E2}" srcOrd="0" destOrd="3" presId="urn:microsoft.com/office/officeart/2009/3/layout/StepUpProcess"/>
    <dgm:cxn modelId="{A2399054-6891-F841-85BD-6BE176A8600B}" type="presOf" srcId="{88D05A7D-806F-7247-90AC-E4B529BA279C}" destId="{EDF202DF-570D-1142-BB99-888ABDFB7597}" srcOrd="0" destOrd="3" presId="urn:microsoft.com/office/officeart/2009/3/layout/StepUpProcess"/>
    <dgm:cxn modelId="{D56F5F58-F8E1-EC43-875E-D731FD4D79F8}" type="presOf" srcId="{88284FB1-1402-A448-91C6-6D0F24707E76}" destId="{12F65B64-C33C-9240-A81D-F2DA43327B20}" srcOrd="0" destOrd="2" presId="urn:microsoft.com/office/officeart/2009/3/layout/StepUpProcess"/>
    <dgm:cxn modelId="{A22EF75B-C216-B942-92EF-6FB374999097}" srcId="{093A6AD8-1F50-1C4B-B8E8-20DD60F1D128}" destId="{D5177326-7671-B247-B81B-226C7EC8E61D}" srcOrd="2" destOrd="0" parTransId="{6503DD76-C17B-3F41-AF87-2E2E597FC9E7}" sibTransId="{5A4492AE-66C6-8C4F-9975-50B9BCBFC78C}"/>
    <dgm:cxn modelId="{797C0A5D-DCDB-374A-BBCD-53385A266C83}" srcId="{38268446-84F6-FE4C-AA50-EA5E4A784320}" destId="{DF98586C-8F14-0340-AC8F-D3AADF611357}" srcOrd="2" destOrd="0" parTransId="{476E81C0-8E8E-BA42-9CD0-225ABFBBA7E6}" sibTransId="{FE9880B4-9F5C-0948-9920-C5E202E9807A}"/>
    <dgm:cxn modelId="{DD554660-D940-4240-B502-E473BF3E6C12}" type="presOf" srcId="{FF4DFF51-85EC-F649-AE44-9FCF0B57BE06}" destId="{10AD3C90-6B3C-4046-9A51-851FA8E46A38}" srcOrd="0" destOrd="0" presId="urn:microsoft.com/office/officeart/2009/3/layout/StepUpProcess"/>
    <dgm:cxn modelId="{319DEF61-FB3A-A041-BF1C-36A85CF4A120}" srcId="{FF4DFF51-85EC-F649-AE44-9FCF0B57BE06}" destId="{FA7914DD-107A-5546-86C0-4E536F7C1EA4}" srcOrd="3" destOrd="0" parTransId="{55AAA437-98D9-8F47-820D-F55907C8FAEB}" sibTransId="{CF003680-9F4A-FE4B-A7F3-430855AE7E6E}"/>
    <dgm:cxn modelId="{65CA7B64-5539-5648-9539-B0B009CB5ED5}" type="presOf" srcId="{B1D4133E-939C-3042-914D-234F69FCE4C7}" destId="{EDF202DF-570D-1142-BB99-888ABDFB7597}" srcOrd="0" destOrd="1" presId="urn:microsoft.com/office/officeart/2009/3/layout/StepUpProcess"/>
    <dgm:cxn modelId="{4BB79866-BE34-3A40-9F32-E19A345344BE}" srcId="{E427E9A3-7412-F64B-A752-538045523B3D}" destId="{B1D4133E-939C-3042-914D-234F69FCE4C7}" srcOrd="0" destOrd="0" parTransId="{CC60AA9C-0167-A348-92F3-2875C1DC7CF1}" sibTransId="{09D4542C-864A-0E49-B0C8-A4AF0F1E8E92}"/>
    <dgm:cxn modelId="{04C83F68-9D00-4746-AD81-33495F360323}" type="presOf" srcId="{38268446-84F6-FE4C-AA50-EA5E4A784320}" destId="{12F65B64-C33C-9240-A81D-F2DA43327B20}" srcOrd="0" destOrd="0" presId="urn:microsoft.com/office/officeart/2009/3/layout/StepUpProcess"/>
    <dgm:cxn modelId="{880B6673-3C36-5F49-8575-E532BB1F37D1}" type="presOf" srcId="{2F93DDE0-7FA1-8746-93B3-5D2B1E82D0ED}" destId="{E1007F4E-E9AF-6C44-8F96-274D5019B8E2}" srcOrd="0" destOrd="4" presId="urn:microsoft.com/office/officeart/2009/3/layout/StepUpProcess"/>
    <dgm:cxn modelId="{C3F40975-6F5F-2D4B-AFA6-73005B80C1A6}" srcId="{093A6AD8-1F50-1C4B-B8E8-20DD60F1D128}" destId="{E88B268B-31BD-7A4A-A6F9-C496859F1A2C}" srcOrd="1" destOrd="0" parTransId="{30CCB6E7-DFEA-3745-858D-A0A41B43A08E}" sibTransId="{B3446179-45DF-2542-B5E9-63C044E4D34F}"/>
    <dgm:cxn modelId="{EE686078-A764-E041-A758-78B103A443D3}" srcId="{093A6AD8-1F50-1C4B-B8E8-20DD60F1D128}" destId="{2F93DDE0-7FA1-8746-93B3-5D2B1E82D0ED}" srcOrd="3" destOrd="0" parTransId="{C2880372-FF1B-D847-B32E-34763120BD71}" sibTransId="{20C7C6BC-4D57-1B48-BE05-3041EA0033C7}"/>
    <dgm:cxn modelId="{89DE9887-A6B8-6442-BD0B-11971516D68D}" srcId="{093A6AD8-1F50-1C4B-B8E8-20DD60F1D128}" destId="{F4CE3C59-EBAD-8F46-975A-F4B939229BA0}" srcOrd="0" destOrd="0" parTransId="{DAF83FFC-087A-A946-A7C8-EB478359B185}" sibTransId="{03BDE2DF-D04D-C14A-B1F3-D6B7DF84F569}"/>
    <dgm:cxn modelId="{1A900391-8915-AA42-8F1B-6382102AC6CC}" srcId="{FF4DFF51-85EC-F649-AE44-9FCF0B57BE06}" destId="{52B8C27B-E3A8-5940-A981-A16386ABF25A}" srcOrd="0" destOrd="0" parTransId="{BC19AB42-80A0-0344-87C3-A7786120E92A}" sibTransId="{A28055CB-0134-4642-A54A-8F4C2BF967FD}"/>
    <dgm:cxn modelId="{DD9F6E94-F658-3344-AC5D-58E5AC9A53C8}" type="presOf" srcId="{E427E9A3-7412-F64B-A752-538045523B3D}" destId="{EDF202DF-570D-1142-BB99-888ABDFB7597}" srcOrd="0" destOrd="0" presId="urn:microsoft.com/office/officeart/2009/3/layout/StepUpProcess"/>
    <dgm:cxn modelId="{22554F9E-E228-0049-9166-4820ED22254D}" srcId="{38268446-84F6-FE4C-AA50-EA5E4A784320}" destId="{F2FF307A-1FA3-554E-A1E0-42DC9DDE86B6}" srcOrd="0" destOrd="0" parTransId="{969FE954-091E-D440-82F9-47925A7E2220}" sibTransId="{1EFBFA92-EDD7-0340-A1B1-7B7FB6EC5FFC}"/>
    <dgm:cxn modelId="{6C4AE7A0-C357-9C4F-9599-10711C9ABC79}" type="presOf" srcId="{FA7914DD-107A-5546-86C0-4E536F7C1EA4}" destId="{10AD3C90-6B3C-4046-9A51-851FA8E46A38}" srcOrd="0" destOrd="4" presId="urn:microsoft.com/office/officeart/2009/3/layout/StepUpProcess"/>
    <dgm:cxn modelId="{FE22D5B8-36C4-A54B-A953-45913023988C}" type="presOf" srcId="{29E1E7F4-A5E7-A64F-B64F-8C6E189D04F7}" destId="{EDF202DF-570D-1142-BB99-888ABDFB7597}" srcOrd="0" destOrd="2" presId="urn:microsoft.com/office/officeart/2009/3/layout/StepUpProcess"/>
    <dgm:cxn modelId="{F57FB2BF-2B44-DD41-AB09-F9C8433CABEF}" type="presOf" srcId="{F2FF307A-1FA3-554E-A1E0-42DC9DDE86B6}" destId="{12F65B64-C33C-9240-A81D-F2DA43327B20}" srcOrd="0" destOrd="1" presId="urn:microsoft.com/office/officeart/2009/3/layout/StepUpProcess"/>
    <dgm:cxn modelId="{80DF1ACA-333E-4A4E-AFCB-DE7588664F34}" type="presOf" srcId="{19EAC92B-1C8F-B24A-874D-8C952F935ABA}" destId="{10AD3C90-6B3C-4046-9A51-851FA8E46A38}" srcOrd="0" destOrd="2" presId="urn:microsoft.com/office/officeart/2009/3/layout/StepUpProcess"/>
    <dgm:cxn modelId="{708161CC-7717-0D4D-9FCF-72C2DB593F67}" srcId="{05753416-8750-1145-BB6C-A8C3B38AEDC5}" destId="{38268446-84F6-FE4C-AA50-EA5E4A784320}" srcOrd="2" destOrd="0" parTransId="{2C24BEDA-E60A-FC4E-AD84-7DD9176A3D30}" sibTransId="{E9ABFF6D-C94F-4D43-9474-871087DD5CF2}"/>
    <dgm:cxn modelId="{AD7357CE-C289-6A45-8861-FBBC212F8B05}" srcId="{E427E9A3-7412-F64B-A752-538045523B3D}" destId="{29E1E7F4-A5E7-A64F-B64F-8C6E189D04F7}" srcOrd="1" destOrd="0" parTransId="{6B57C45A-B92E-B247-9A39-68AD5A92F01B}" sibTransId="{CAA56047-F1A8-BE40-B2B3-079791DF50A4}"/>
    <dgm:cxn modelId="{AE2A23CF-AA82-1B44-9BA9-00A46003829A}" srcId="{FF4DFF51-85EC-F649-AE44-9FCF0B57BE06}" destId="{19EAC92B-1C8F-B24A-874D-8C952F935ABA}" srcOrd="1" destOrd="0" parTransId="{4295CF71-64C0-154E-899F-1379403DD02B}" sibTransId="{705790DC-8E88-7843-A7CB-B8032F622278}"/>
    <dgm:cxn modelId="{6530AED2-2741-9647-BFEF-5DE0A8B0508C}" srcId="{38268446-84F6-FE4C-AA50-EA5E4A784320}" destId="{88284FB1-1402-A448-91C6-6D0F24707E76}" srcOrd="1" destOrd="0" parTransId="{BA298FB9-D852-5546-957A-4838F9E9F855}" sibTransId="{1579ABAF-FEBE-A946-B0C3-B870A6AC426C}"/>
    <dgm:cxn modelId="{B3AF3FE5-37E7-9F49-9BD8-31722D27A97B}" type="presOf" srcId="{DF98586C-8F14-0340-AC8F-D3AADF611357}" destId="{12F65B64-C33C-9240-A81D-F2DA43327B20}" srcOrd="0" destOrd="3" presId="urn:microsoft.com/office/officeart/2009/3/layout/StepUpProcess"/>
    <dgm:cxn modelId="{EEFB8AF3-1709-0F46-AF21-1CB60AFF7FE1}" srcId="{05753416-8750-1145-BB6C-A8C3B38AEDC5}" destId="{E427E9A3-7412-F64B-A752-538045523B3D}" srcOrd="0" destOrd="0" parTransId="{2AB4D544-528B-3A49-B90A-A3E523A0829E}" sibTransId="{4023E825-C3FF-864F-BF3A-7E277A453BF7}"/>
    <dgm:cxn modelId="{83F479F4-67F6-604B-99D1-21D70EE608DD}" type="presOf" srcId="{E88B268B-31BD-7A4A-A6F9-C496859F1A2C}" destId="{E1007F4E-E9AF-6C44-8F96-274D5019B8E2}" srcOrd="0" destOrd="2" presId="urn:microsoft.com/office/officeart/2009/3/layout/StepUpProcess"/>
    <dgm:cxn modelId="{E5A953F8-A7D7-2745-A049-2D5B6C371DEE}" type="presOf" srcId="{F4CE3C59-EBAD-8F46-975A-F4B939229BA0}" destId="{E1007F4E-E9AF-6C44-8F96-274D5019B8E2}" srcOrd="0" destOrd="1" presId="urn:microsoft.com/office/officeart/2009/3/layout/StepUpProcess"/>
    <dgm:cxn modelId="{16147EFA-FE92-994A-AC0D-6BA2327C1932}" type="presOf" srcId="{52B8C27B-E3A8-5940-A981-A16386ABF25A}" destId="{10AD3C90-6B3C-4046-9A51-851FA8E46A38}" srcOrd="0" destOrd="1" presId="urn:microsoft.com/office/officeart/2009/3/layout/StepUpProcess"/>
    <dgm:cxn modelId="{64ED7221-FF89-424D-9119-716D6643A6F5}" type="presParOf" srcId="{6ACB91AE-96B0-D54D-8FFC-60274D3569B5}" destId="{BDB4BA2B-4C38-954C-AB16-D018EB9F4167}" srcOrd="0" destOrd="0" presId="urn:microsoft.com/office/officeart/2009/3/layout/StepUpProcess"/>
    <dgm:cxn modelId="{0A14CD8E-2DC3-134A-9E15-10E8F816088A}" type="presParOf" srcId="{BDB4BA2B-4C38-954C-AB16-D018EB9F4167}" destId="{41966129-FC1C-0048-833E-A13DC4EDA407}" srcOrd="0" destOrd="0" presId="urn:microsoft.com/office/officeart/2009/3/layout/StepUpProcess"/>
    <dgm:cxn modelId="{BDDBE301-92A6-6544-B216-BF8611EEF1D4}" type="presParOf" srcId="{BDB4BA2B-4C38-954C-AB16-D018EB9F4167}" destId="{EDF202DF-570D-1142-BB99-888ABDFB7597}" srcOrd="1" destOrd="0" presId="urn:microsoft.com/office/officeart/2009/3/layout/StepUpProcess"/>
    <dgm:cxn modelId="{6B83103A-1455-6843-8F7F-1729A2A69653}" type="presParOf" srcId="{BDB4BA2B-4C38-954C-AB16-D018EB9F4167}" destId="{123D98B5-A853-CB43-B76F-8EE29A48ADA7}" srcOrd="2" destOrd="0" presId="urn:microsoft.com/office/officeart/2009/3/layout/StepUpProcess"/>
    <dgm:cxn modelId="{97A5135E-7890-2247-8FE3-9E1B49928B47}" type="presParOf" srcId="{6ACB91AE-96B0-D54D-8FFC-60274D3569B5}" destId="{1B8B47D2-ED58-4249-8DAD-6557E2B1691F}" srcOrd="1" destOrd="0" presId="urn:microsoft.com/office/officeart/2009/3/layout/StepUpProcess"/>
    <dgm:cxn modelId="{1D7560AC-6CA5-FE44-9F7C-2AC0E25BF9BF}" type="presParOf" srcId="{1B8B47D2-ED58-4249-8DAD-6557E2B1691F}" destId="{BD2CFCC8-38AD-F64F-8F67-9320E886E06C}" srcOrd="0" destOrd="0" presId="urn:microsoft.com/office/officeart/2009/3/layout/StepUpProcess"/>
    <dgm:cxn modelId="{00FE2FFD-DD0B-E24F-BAC9-FD71FB1177B0}" type="presParOf" srcId="{6ACB91AE-96B0-D54D-8FFC-60274D3569B5}" destId="{FC986319-4E49-6644-A1BC-7AC8D739E23B}" srcOrd="2" destOrd="0" presId="urn:microsoft.com/office/officeart/2009/3/layout/StepUpProcess"/>
    <dgm:cxn modelId="{8A317FEB-6DD3-C648-A06D-46BF45F986DC}" type="presParOf" srcId="{FC986319-4E49-6644-A1BC-7AC8D739E23B}" destId="{8ED077F8-4414-4B44-9899-8850168028FE}" srcOrd="0" destOrd="0" presId="urn:microsoft.com/office/officeart/2009/3/layout/StepUpProcess"/>
    <dgm:cxn modelId="{D48929CF-6E39-964A-9596-EA1F327B1654}" type="presParOf" srcId="{FC986319-4E49-6644-A1BC-7AC8D739E23B}" destId="{E1007F4E-E9AF-6C44-8F96-274D5019B8E2}" srcOrd="1" destOrd="0" presId="urn:microsoft.com/office/officeart/2009/3/layout/StepUpProcess"/>
    <dgm:cxn modelId="{D7231C7C-AC7C-F647-9C85-5C778F5AA349}" type="presParOf" srcId="{FC986319-4E49-6644-A1BC-7AC8D739E23B}" destId="{B8A61734-C3AB-274B-BA55-2680D9FAA5F0}" srcOrd="2" destOrd="0" presId="urn:microsoft.com/office/officeart/2009/3/layout/StepUpProcess"/>
    <dgm:cxn modelId="{0D938908-EA44-904B-849A-78027F8DC704}" type="presParOf" srcId="{6ACB91AE-96B0-D54D-8FFC-60274D3569B5}" destId="{AA143BE6-AF26-9747-BCDD-0CEA47F3ACD2}" srcOrd="3" destOrd="0" presId="urn:microsoft.com/office/officeart/2009/3/layout/StepUpProcess"/>
    <dgm:cxn modelId="{6F016EA9-AAE5-CC49-B5AB-804A3FF4EB86}" type="presParOf" srcId="{AA143BE6-AF26-9747-BCDD-0CEA47F3ACD2}" destId="{1EBD3FA2-F648-2A4F-B7D4-FC3A1C2670DA}" srcOrd="0" destOrd="0" presId="urn:microsoft.com/office/officeart/2009/3/layout/StepUpProcess"/>
    <dgm:cxn modelId="{3345FE8F-1295-4A42-80C6-ABDB2CFF31A7}" type="presParOf" srcId="{6ACB91AE-96B0-D54D-8FFC-60274D3569B5}" destId="{FE4C35A0-7709-8B4B-A825-3987138093F0}" srcOrd="4" destOrd="0" presId="urn:microsoft.com/office/officeart/2009/3/layout/StepUpProcess"/>
    <dgm:cxn modelId="{AF0A80F9-DD20-CE44-9948-375ABF3D987D}" type="presParOf" srcId="{FE4C35A0-7709-8B4B-A825-3987138093F0}" destId="{E3794CF1-554F-4641-8013-73A061C3ED5B}" srcOrd="0" destOrd="0" presId="urn:microsoft.com/office/officeart/2009/3/layout/StepUpProcess"/>
    <dgm:cxn modelId="{B01CFA30-E4F2-F340-8A78-3F9726ADB291}" type="presParOf" srcId="{FE4C35A0-7709-8B4B-A825-3987138093F0}" destId="{12F65B64-C33C-9240-A81D-F2DA43327B20}" srcOrd="1" destOrd="0" presId="urn:microsoft.com/office/officeart/2009/3/layout/StepUpProcess"/>
    <dgm:cxn modelId="{C30C32BE-5B61-1F4F-A0D1-FC5DE9C47CF8}" type="presParOf" srcId="{FE4C35A0-7709-8B4B-A825-3987138093F0}" destId="{B8C820BD-7741-9043-89D1-539A675582D5}" srcOrd="2" destOrd="0" presId="urn:microsoft.com/office/officeart/2009/3/layout/StepUpProcess"/>
    <dgm:cxn modelId="{F183A248-FAB7-5647-AA25-1E4CC58FFBE0}" type="presParOf" srcId="{6ACB91AE-96B0-D54D-8FFC-60274D3569B5}" destId="{10292821-0A68-8C4C-A12B-5D0ACE529F13}" srcOrd="5" destOrd="0" presId="urn:microsoft.com/office/officeart/2009/3/layout/StepUpProcess"/>
    <dgm:cxn modelId="{4486785D-1797-EE44-8006-412EC81AF002}" type="presParOf" srcId="{10292821-0A68-8C4C-A12B-5D0ACE529F13}" destId="{72819D47-4393-684D-97E2-57B3819A1FCC}" srcOrd="0" destOrd="0" presId="urn:microsoft.com/office/officeart/2009/3/layout/StepUpProcess"/>
    <dgm:cxn modelId="{F3E2F6FD-BBFF-1E4E-B2AD-12174BC289A5}" type="presParOf" srcId="{6ACB91AE-96B0-D54D-8FFC-60274D3569B5}" destId="{8FE6731B-89C4-7A41-9980-45A25A23F01B}" srcOrd="6" destOrd="0" presId="urn:microsoft.com/office/officeart/2009/3/layout/StepUpProcess"/>
    <dgm:cxn modelId="{662C9A75-9F44-0C41-83FC-1E4DCFF40FC1}" type="presParOf" srcId="{8FE6731B-89C4-7A41-9980-45A25A23F01B}" destId="{7E9FA92E-16B8-624F-BB93-408DA285A2F1}" srcOrd="0" destOrd="0" presId="urn:microsoft.com/office/officeart/2009/3/layout/StepUpProcess"/>
    <dgm:cxn modelId="{F70D897B-8755-854B-8BF8-DCE7F8CD0DA0}" type="presParOf" srcId="{8FE6731B-89C4-7A41-9980-45A25A23F01B}" destId="{10AD3C90-6B3C-4046-9A51-851FA8E46A38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966129-FC1C-0048-833E-A13DC4EDA407}">
      <dsp:nvSpPr>
        <dsp:cNvPr id="0" name=""/>
        <dsp:cNvSpPr/>
      </dsp:nvSpPr>
      <dsp:spPr>
        <a:xfrm rot="5400000">
          <a:off x="524958" y="2008267"/>
          <a:ext cx="1553240" cy="2584557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F202DF-570D-1142-BB99-888ABDFB7597}">
      <dsp:nvSpPr>
        <dsp:cNvPr id="0" name=""/>
        <dsp:cNvSpPr/>
      </dsp:nvSpPr>
      <dsp:spPr>
        <a:xfrm>
          <a:off x="265684" y="2780493"/>
          <a:ext cx="2333353" cy="20453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javax.swing.</a:t>
          </a:r>
          <a:r>
            <a:rPr lang="es-MX" sz="1600" b="1" kern="1200" dirty="0"/>
            <a:t>JComponent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800" kern="1200" dirty="0"/>
            <a:t>setFont();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800" kern="1200" dirty="0"/>
            <a:t>setBackground();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800" kern="1200" dirty="0"/>
            <a:t>setBorder();</a:t>
          </a:r>
        </a:p>
      </dsp:txBody>
      <dsp:txXfrm>
        <a:off x="265684" y="2780493"/>
        <a:ext cx="2333353" cy="2045321"/>
      </dsp:txXfrm>
    </dsp:sp>
    <dsp:sp modelId="{123D98B5-A853-CB43-B76F-8EE29A48ADA7}">
      <dsp:nvSpPr>
        <dsp:cNvPr id="0" name=""/>
        <dsp:cNvSpPr/>
      </dsp:nvSpPr>
      <dsp:spPr>
        <a:xfrm>
          <a:off x="2158782" y="1817989"/>
          <a:ext cx="440255" cy="440255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D077F8-4414-4B44-9899-8850168028FE}">
      <dsp:nvSpPr>
        <dsp:cNvPr id="0" name=""/>
        <dsp:cNvSpPr/>
      </dsp:nvSpPr>
      <dsp:spPr>
        <a:xfrm rot="5400000">
          <a:off x="3381439" y="1301428"/>
          <a:ext cx="1553240" cy="2584557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007F4E-E9AF-6C44-8F96-274D5019B8E2}">
      <dsp:nvSpPr>
        <dsp:cNvPr id="0" name=""/>
        <dsp:cNvSpPr/>
      </dsp:nvSpPr>
      <dsp:spPr>
        <a:xfrm>
          <a:off x="3116517" y="2073654"/>
          <a:ext cx="2344646" cy="20453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javax.swing.text.</a:t>
          </a:r>
          <a:r>
            <a:rPr lang="es-MX" sz="1200" b="1" kern="1200" dirty="0"/>
            <a:t>JTextComponent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2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800" kern="1200" dirty="0"/>
            <a:t> getText();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800" kern="1200" dirty="0"/>
            <a:t> setCaretPosition();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setSelectedTextColor();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800" kern="1200" dirty="0"/>
            <a:t>setEditable();</a:t>
          </a:r>
        </a:p>
      </dsp:txBody>
      <dsp:txXfrm>
        <a:off x="3116517" y="2073654"/>
        <a:ext cx="2344646" cy="2045321"/>
      </dsp:txXfrm>
    </dsp:sp>
    <dsp:sp modelId="{B8A61734-C3AB-274B-BA55-2680D9FAA5F0}">
      <dsp:nvSpPr>
        <dsp:cNvPr id="0" name=""/>
        <dsp:cNvSpPr/>
      </dsp:nvSpPr>
      <dsp:spPr>
        <a:xfrm>
          <a:off x="5015262" y="1111150"/>
          <a:ext cx="440255" cy="440255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794CF1-554F-4641-8013-73A061C3ED5B}">
      <dsp:nvSpPr>
        <dsp:cNvPr id="0" name=""/>
        <dsp:cNvSpPr/>
      </dsp:nvSpPr>
      <dsp:spPr>
        <a:xfrm rot="5400000">
          <a:off x="6237919" y="594589"/>
          <a:ext cx="1553240" cy="2584557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F65B64-C33C-9240-A81D-F2DA43327B20}">
      <dsp:nvSpPr>
        <dsp:cNvPr id="0" name=""/>
        <dsp:cNvSpPr/>
      </dsp:nvSpPr>
      <dsp:spPr>
        <a:xfrm>
          <a:off x="5978644" y="1366815"/>
          <a:ext cx="2333353" cy="20453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javax.swing.</a:t>
          </a:r>
          <a:r>
            <a:rPr lang="es-MX" sz="1600" b="1" kern="1200" dirty="0"/>
            <a:t>JEditorPane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 </a:t>
          </a:r>
          <a:r>
            <a:rPr lang="es-MX" sz="1800" kern="1200" dirty="0"/>
            <a:t>setPage();</a:t>
          </a:r>
          <a:endParaRPr lang="es-MX" sz="16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800" kern="1200" dirty="0"/>
            <a:t>getText();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800" kern="1200" dirty="0"/>
            <a:t>setText();</a:t>
          </a:r>
        </a:p>
      </dsp:txBody>
      <dsp:txXfrm>
        <a:off x="5978644" y="1366815"/>
        <a:ext cx="2333353" cy="2045321"/>
      </dsp:txXfrm>
    </dsp:sp>
    <dsp:sp modelId="{B8C820BD-7741-9043-89D1-539A675582D5}">
      <dsp:nvSpPr>
        <dsp:cNvPr id="0" name=""/>
        <dsp:cNvSpPr/>
      </dsp:nvSpPr>
      <dsp:spPr>
        <a:xfrm>
          <a:off x="7871743" y="404311"/>
          <a:ext cx="440255" cy="440255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9FA92E-16B8-624F-BB93-408DA285A2F1}">
      <dsp:nvSpPr>
        <dsp:cNvPr id="0" name=""/>
        <dsp:cNvSpPr/>
      </dsp:nvSpPr>
      <dsp:spPr>
        <a:xfrm rot="5400000">
          <a:off x="9094399" y="-112249"/>
          <a:ext cx="1553240" cy="2584557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AD3C90-6B3C-4046-9A51-851FA8E46A38}">
      <dsp:nvSpPr>
        <dsp:cNvPr id="0" name=""/>
        <dsp:cNvSpPr/>
      </dsp:nvSpPr>
      <dsp:spPr>
        <a:xfrm>
          <a:off x="8835125" y="659976"/>
          <a:ext cx="2333353" cy="20453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javax.swing.</a:t>
          </a:r>
          <a:r>
            <a:rPr lang="es-MX" sz="1600" b="1" kern="1200" dirty="0"/>
            <a:t>JTextPane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800" kern="1200" dirty="0"/>
            <a:t>getStyledDocument();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800" kern="1200" dirty="0"/>
            <a:t>getStyle();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800" kern="1200" dirty="0"/>
            <a:t>insert();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800" kern="1200" dirty="0"/>
            <a:t>addStyle();</a:t>
          </a:r>
        </a:p>
      </dsp:txBody>
      <dsp:txXfrm>
        <a:off x="8835125" y="659976"/>
        <a:ext cx="2333353" cy="20453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3/23/20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3/23/20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3/23/20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3/23/20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3/23/20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3/23/20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3/23/20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3/23/20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3/23/20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hyperlink" Target="https://docs.oracle.com/javase/8/docs/api/javax/swing/JEditorPane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index.html?java/lang/class-use/Exception.html" TargetMode="External"/><Relationship Id="rId2" Type="http://schemas.openxmlformats.org/officeDocument/2006/relationships/hyperlink" Target="https://docs.oracle.com/javase/8/docs/api/javax/swing/text/StyleConstant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racle.com/javase/8/docs/api/javax/swing/JTextPane.html#getCharacterAttributes--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FAC2D-3DE2-1648-879C-2194F113F1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JTextPane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9EF1DB-752E-3649-9037-C7977CB2D9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José Luis Lobera del Castillo</a:t>
            </a:r>
          </a:p>
        </p:txBody>
      </p:sp>
    </p:spTree>
    <p:extLst>
      <p:ext uri="{BB962C8B-B14F-4D97-AF65-F5344CB8AC3E}">
        <p14:creationId xmlns:p14="http://schemas.microsoft.com/office/powerpoint/2010/main" val="1053327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68D880-42C8-A24E-AA8A-C28772648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190085"/>
            <a:ext cx="4486656" cy="1141497"/>
          </a:xfrm>
        </p:spPr>
        <p:txBody>
          <a:bodyPr/>
          <a:lstStyle/>
          <a:p>
            <a:r>
              <a:rPr lang="es-MX" dirty="0"/>
              <a:t>Temas a exponer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FF217F-DAB5-494E-91BD-1162D72AD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9830" y="2717220"/>
            <a:ext cx="4815840" cy="2377915"/>
          </a:xfrm>
        </p:spPr>
        <p:txBody>
          <a:bodyPr>
            <a:normAutofit lnSpcReduction="10000"/>
          </a:bodyPr>
          <a:lstStyle/>
          <a:p>
            <a:pPr algn="ctr"/>
            <a:r>
              <a:rPr lang="es-MX" dirty="0"/>
              <a:t>Definición y descripción general</a:t>
            </a:r>
          </a:p>
          <a:p>
            <a:pPr algn="ctr"/>
            <a:r>
              <a:rPr lang="es-MX" dirty="0"/>
              <a:t>Constructores</a:t>
            </a:r>
          </a:p>
          <a:p>
            <a:pPr algn="ctr"/>
            <a:r>
              <a:rPr lang="es-MX" dirty="0"/>
              <a:t>Herencia</a:t>
            </a:r>
          </a:p>
          <a:p>
            <a:pPr algn="ctr"/>
            <a:r>
              <a:rPr lang="es-MX" dirty="0"/>
              <a:t>Métodos mas comunes</a:t>
            </a:r>
          </a:p>
          <a:p>
            <a:pPr algn="ctr"/>
            <a:r>
              <a:rPr lang="es-MX" dirty="0"/>
              <a:t>Código de ejemplo</a:t>
            </a:r>
          </a:p>
          <a:p>
            <a:pPr algn="ctr"/>
            <a:r>
              <a:rPr lang="es-MX" dirty="0"/>
              <a:t>PyR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6F31C1F-9646-DD4A-96A6-A3384EA8C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1013" y="1345717"/>
            <a:ext cx="873474" cy="118311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E780736-211B-D445-90A2-2E7E7597F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160" y="3680454"/>
            <a:ext cx="3538728" cy="222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45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4F236-2EC8-5A44-A3B6-F800AB091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3"/>
            <a:ext cx="7729728" cy="1188720"/>
          </a:xfrm>
        </p:spPr>
        <p:txBody>
          <a:bodyPr/>
          <a:lstStyle/>
          <a:p>
            <a:r>
              <a:rPr lang="es-MX" dirty="0"/>
              <a:t>Jtextpane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C1FA4A9-0FC7-3542-AFAF-5B72EE396CA5}"/>
              </a:ext>
            </a:extLst>
          </p:cNvPr>
          <p:cNvSpPr/>
          <p:nvPr/>
        </p:nvSpPr>
        <p:spPr>
          <a:xfrm>
            <a:off x="1016252" y="1944172"/>
            <a:ext cx="24297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public class </a:t>
            </a:r>
            <a:r>
              <a:rPr lang="es-MX" b="1" dirty="0"/>
              <a:t>JTextPane</a:t>
            </a:r>
            <a:r>
              <a:rPr lang="es-MX" dirty="0"/>
              <a:t> </a:t>
            </a:r>
          </a:p>
          <a:p>
            <a:r>
              <a:rPr lang="es-MX" dirty="0"/>
              <a:t>extends </a:t>
            </a:r>
            <a:r>
              <a:rPr lang="es-MX" dirty="0">
                <a:hlinkClick r:id="rId2" tooltip="class in javax.swi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JEditorPane</a:t>
            </a:r>
            <a:endParaRPr lang="es-MX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177C02F-83F3-4A41-BE03-D4F8BD5819D7}"/>
              </a:ext>
            </a:extLst>
          </p:cNvPr>
          <p:cNvSpPr/>
          <p:nvPr/>
        </p:nvSpPr>
        <p:spPr>
          <a:xfrm>
            <a:off x="1931194" y="2787184"/>
            <a:ext cx="83296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400" dirty="0">
                <a:solidFill>
                  <a:srgbClr val="474747"/>
                </a:solidFill>
                <a:latin typeface="DejaVu Serif"/>
              </a:rPr>
              <a:t>Este </a:t>
            </a:r>
            <a:r>
              <a:rPr lang="es-MX" sz="2400" b="1" dirty="0">
                <a:solidFill>
                  <a:srgbClr val="474747"/>
                </a:solidFill>
                <a:latin typeface="DejaVu Serif"/>
              </a:rPr>
              <a:t>componente </a:t>
            </a:r>
            <a:r>
              <a:rPr lang="es-MX" sz="2400" dirty="0">
                <a:solidFill>
                  <a:srgbClr val="474747"/>
                </a:solidFill>
                <a:latin typeface="DejaVu Serif"/>
              </a:rPr>
              <a:t>nos permite</a:t>
            </a:r>
            <a:r>
              <a:rPr lang="es-MX" sz="2400" b="1" dirty="0">
                <a:solidFill>
                  <a:srgbClr val="474747"/>
                </a:solidFill>
                <a:latin typeface="DejaVu Serif"/>
              </a:rPr>
              <a:t> modificar </a:t>
            </a:r>
            <a:r>
              <a:rPr lang="es-MX" sz="2400" dirty="0">
                <a:solidFill>
                  <a:srgbClr val="474747"/>
                </a:solidFill>
                <a:latin typeface="DejaVu Serif"/>
              </a:rPr>
              <a:t>el estilo del texto. Cada parrafo, linea o palabra puede contener un </a:t>
            </a:r>
            <a:r>
              <a:rPr lang="es-MX" sz="2400" b="1" dirty="0">
                <a:solidFill>
                  <a:srgbClr val="474747"/>
                </a:solidFill>
                <a:latin typeface="DejaVu Serif"/>
              </a:rPr>
              <a:t>estilo logico propio </a:t>
            </a:r>
            <a:r>
              <a:rPr lang="es-MX" sz="2400" dirty="0">
                <a:solidFill>
                  <a:srgbClr val="474747"/>
                </a:solidFill>
                <a:latin typeface="DejaVu Serif"/>
              </a:rPr>
              <a:t>que le dirá como actuar. 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916BB97-409E-E249-8E58-3137728A857C}"/>
              </a:ext>
            </a:extLst>
          </p:cNvPr>
          <p:cNvSpPr/>
          <p:nvPr/>
        </p:nvSpPr>
        <p:spPr>
          <a:xfrm>
            <a:off x="1931194" y="4171028"/>
            <a:ext cx="606980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400" dirty="0">
                <a:solidFill>
                  <a:srgbClr val="474747"/>
                </a:solidFill>
                <a:latin typeface="DejaVu Serif"/>
              </a:rPr>
              <a:t>Nos permite añadir </a:t>
            </a:r>
            <a:r>
              <a:rPr lang="es-MX" sz="2400" b="1" dirty="0">
                <a:solidFill>
                  <a:srgbClr val="474747"/>
                </a:solidFill>
                <a:latin typeface="DejaVu Serif"/>
              </a:rPr>
              <a:t>componentes</a:t>
            </a:r>
            <a:r>
              <a:rPr lang="es-MX" sz="2400" dirty="0">
                <a:solidFill>
                  <a:srgbClr val="474747"/>
                </a:solidFill>
                <a:latin typeface="DejaVu Serif"/>
              </a:rPr>
              <a:t> e </a:t>
            </a:r>
            <a:r>
              <a:rPr lang="es-MX" sz="2400" b="1" dirty="0">
                <a:solidFill>
                  <a:srgbClr val="474747"/>
                </a:solidFill>
                <a:latin typeface="DejaVu Serif"/>
              </a:rPr>
              <a:t>imágenes</a:t>
            </a:r>
            <a:r>
              <a:rPr lang="es-MX" sz="2400" dirty="0">
                <a:solidFill>
                  <a:srgbClr val="474747"/>
                </a:solidFill>
                <a:latin typeface="DejaVu Serif"/>
              </a:rPr>
              <a:t> como parte del texto.</a:t>
            </a:r>
          </a:p>
          <a:p>
            <a:pPr algn="just"/>
            <a:endParaRPr lang="es-MX" sz="2400" dirty="0">
              <a:solidFill>
                <a:srgbClr val="474747"/>
              </a:solidFill>
              <a:latin typeface="DejaVu Serif"/>
            </a:endParaRPr>
          </a:p>
          <a:p>
            <a:pPr algn="just"/>
            <a:r>
              <a:rPr lang="es-MX" sz="2400" dirty="0">
                <a:solidFill>
                  <a:srgbClr val="474747"/>
                </a:solidFill>
                <a:latin typeface="DejaVu Serif"/>
              </a:rPr>
              <a:t>Es lo mas cercano a un bloc de notas.</a:t>
            </a:r>
            <a:endParaRPr lang="es-MX" sz="2400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127CE5F9-5DB7-4C4B-9519-7D3CC6526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8105" y="3845995"/>
            <a:ext cx="2745518" cy="243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320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2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4F236-2EC8-5A44-A3B6-F800AB091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3"/>
            <a:ext cx="7729728" cy="1188720"/>
          </a:xfrm>
        </p:spPr>
        <p:txBody>
          <a:bodyPr/>
          <a:lstStyle/>
          <a:p>
            <a:r>
              <a:rPr lang="es-MX" dirty="0"/>
              <a:t>constructores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06A9C20-F089-D944-8BC9-E532F699F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550" y="2533650"/>
            <a:ext cx="7200900" cy="17907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9848C56-C9F8-3F49-9F82-3119577C8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271" y="4878651"/>
            <a:ext cx="2995458" cy="145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489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DACC511B-9DFC-C54E-A8F7-EEE4865753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299043"/>
              </p:ext>
            </p:extLst>
          </p:nvPr>
        </p:nvGraphicFramePr>
        <p:xfrm>
          <a:off x="507110" y="1042988"/>
          <a:ext cx="11177779" cy="5229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ítulo 1">
            <a:extLst>
              <a:ext uri="{FF2B5EF4-FFF2-40B4-BE49-F238E27FC236}">
                <a16:creationId xmlns:a16="http://schemas.microsoft.com/office/drawing/2014/main" id="{D263478F-C3F0-EC4E-B0AF-A52260E1F837}"/>
              </a:ext>
            </a:extLst>
          </p:cNvPr>
          <p:cNvSpPr txBox="1">
            <a:spLocks/>
          </p:cNvSpPr>
          <p:nvPr/>
        </p:nvSpPr>
        <p:spPr>
          <a:xfrm>
            <a:off x="333184" y="343651"/>
            <a:ext cx="4486656" cy="11414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/>
            </a:solidFill>
          </a:ln>
        </p:spPr>
        <p:txBody>
          <a:bodyPr anchor="ctr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>
                <a:solidFill>
                  <a:schemeClr val="bg1"/>
                </a:solidFill>
              </a:rPr>
              <a:t>Herencia</a:t>
            </a:r>
          </a:p>
        </p:txBody>
      </p:sp>
    </p:spTree>
    <p:extLst>
      <p:ext uri="{BB962C8B-B14F-4D97-AF65-F5344CB8AC3E}">
        <p14:creationId xmlns:p14="http://schemas.microsoft.com/office/powerpoint/2010/main" val="846282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4F236-2EC8-5A44-A3B6-F800AB091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91477"/>
            <a:ext cx="7729728" cy="1188720"/>
          </a:xfrm>
        </p:spPr>
        <p:txBody>
          <a:bodyPr/>
          <a:lstStyle/>
          <a:p>
            <a:r>
              <a:rPr lang="es-MX" dirty="0"/>
              <a:t>MÉtodos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B14B77A-A53D-4B4E-8600-ABFB8B9C3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6" y="1694957"/>
            <a:ext cx="7200900" cy="48768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E20D73D-1648-E74C-BC0D-266C22614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2036" y="3429000"/>
            <a:ext cx="2352675" cy="244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869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4F236-2EC8-5A44-A3B6-F800AB091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91477"/>
            <a:ext cx="7729728" cy="1188720"/>
          </a:xfrm>
        </p:spPr>
        <p:txBody>
          <a:bodyPr/>
          <a:lstStyle/>
          <a:p>
            <a:r>
              <a:rPr lang="es-MX" dirty="0"/>
              <a:t>librerias importantes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E6FDFFF-53FD-2B46-B61C-07F9208F81CF}"/>
              </a:ext>
            </a:extLst>
          </p:cNvPr>
          <p:cNvSpPr txBox="1"/>
          <p:nvPr/>
        </p:nvSpPr>
        <p:spPr>
          <a:xfrm>
            <a:off x="5072319" y="3313584"/>
            <a:ext cx="2047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400" dirty="0">
                <a:hlinkClick r:id="rId2"/>
              </a:rPr>
              <a:t>StyleConstants</a:t>
            </a:r>
            <a:endParaRPr lang="es-MX" sz="2400" dirty="0"/>
          </a:p>
        </p:txBody>
      </p:sp>
      <p:sp>
        <p:nvSpPr>
          <p:cNvPr id="3" name="CuadroTexto 2">
            <a:hlinkClick r:id="rId3" tooltip="BadLocationException"/>
            <a:extLst>
              <a:ext uri="{FF2B5EF4-FFF2-40B4-BE49-F238E27FC236}">
                <a16:creationId xmlns:a16="http://schemas.microsoft.com/office/drawing/2014/main" id="{1C6B3420-45A5-714D-ADB8-C2B8522C8574}"/>
              </a:ext>
            </a:extLst>
          </p:cNvPr>
          <p:cNvSpPr txBox="1"/>
          <p:nvPr/>
        </p:nvSpPr>
        <p:spPr>
          <a:xfrm>
            <a:off x="4272125" y="4320490"/>
            <a:ext cx="3647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hlinkClick r:id="rId3"/>
              </a:rPr>
              <a:t>BadLocationException</a:t>
            </a:r>
            <a:endParaRPr lang="es-MX" sz="24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2888ED4-5149-0643-B9D3-045156606E82}"/>
              </a:ext>
            </a:extLst>
          </p:cNvPr>
          <p:cNvSpPr txBox="1"/>
          <p:nvPr/>
        </p:nvSpPr>
        <p:spPr>
          <a:xfrm>
            <a:off x="5398371" y="2488678"/>
            <a:ext cx="1395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400" dirty="0">
                <a:hlinkClick r:id="rId4"/>
              </a:rPr>
              <a:t>JTextPane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726891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FAC2D-3DE2-1648-879C-2194F113F1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Fin de la presentacion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9EF1DB-752E-3649-9037-C7977CB2D9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Proceder a codigo</a:t>
            </a:r>
          </a:p>
        </p:txBody>
      </p:sp>
    </p:spTree>
    <p:extLst>
      <p:ext uri="{BB962C8B-B14F-4D97-AF65-F5344CB8AC3E}">
        <p14:creationId xmlns:p14="http://schemas.microsoft.com/office/powerpoint/2010/main" val="3761429085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Paquete</Template>
  <TotalTime>180</TotalTime>
  <Words>145</Words>
  <Application>Microsoft Macintosh PowerPoint</Application>
  <PresentationFormat>Panorámica</PresentationFormat>
  <Paragraphs>43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DejaVu Serif</vt:lpstr>
      <vt:lpstr>Gill Sans MT</vt:lpstr>
      <vt:lpstr>Paquete</vt:lpstr>
      <vt:lpstr>JTextPane</vt:lpstr>
      <vt:lpstr>Temas a exponer</vt:lpstr>
      <vt:lpstr>Jtextpane</vt:lpstr>
      <vt:lpstr>constructores</vt:lpstr>
      <vt:lpstr>Presentación de PowerPoint</vt:lpstr>
      <vt:lpstr>MÉtodos</vt:lpstr>
      <vt:lpstr>librerias importantes</vt:lpstr>
      <vt:lpstr>Fin de la presentacion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JTextPane</dc:title>
  <dc:creator>Jose Luis Lobera</dc:creator>
  <cp:lastModifiedBy>Jose Luis Lobera</cp:lastModifiedBy>
  <cp:revision>8</cp:revision>
  <dcterms:created xsi:type="dcterms:W3CDTF">2020-03-23T20:58:49Z</dcterms:created>
  <dcterms:modified xsi:type="dcterms:W3CDTF">2020-03-23T23:59:45Z</dcterms:modified>
</cp:coreProperties>
</file>