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93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8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6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26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20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28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94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68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77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4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2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EE5F1D5-C34D-47DD-9075-EA2F3B8066C1}" type="datetimeFigureOut">
              <a:rPr lang="es-MX" smtClean="0"/>
              <a:t>23/03/2020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DC5433F-B567-4A1C-ADD9-9D4C21D1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77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00FB8-AFF1-425D-AC80-75A3A9C37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JTree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C2C2E7-EA63-407E-B7CB-7F6F88AD9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81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EB61ECE-D4CB-4BDC-8798-A3C904BBBB38}"/>
              </a:ext>
            </a:extLst>
          </p:cNvPr>
          <p:cNvSpPr txBox="1"/>
          <p:nvPr/>
        </p:nvSpPr>
        <p:spPr>
          <a:xfrm>
            <a:off x="274717" y="4625009"/>
            <a:ext cx="7703092" cy="7686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D925AD-4E3A-4F8A-B4F6-1E657B0B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96" y="232841"/>
            <a:ext cx="3621422" cy="840585"/>
          </a:xfrm>
          <a:ln w="57150"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es-MX" dirty="0">
                <a:ln w="19050">
                  <a:solidFill>
                    <a:srgbClr val="002060"/>
                  </a:solidFill>
                </a:ln>
              </a:rPr>
              <a:t>JTree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F9A89-F9CF-4D6F-8CA1-789658A6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17" y="1361100"/>
            <a:ext cx="8060900" cy="4518991"/>
          </a:xfrm>
        </p:spPr>
        <p:txBody>
          <a:bodyPr/>
          <a:lstStyle/>
          <a:p>
            <a:r>
              <a:rPr lang="es-MX" dirty="0"/>
              <a:t>Es un componente con el cual es posible presentar información de manera jerárquica.</a:t>
            </a:r>
          </a:p>
          <a:p>
            <a:r>
              <a:rPr lang="es-MX" dirty="0"/>
              <a:t>Esta compuesto por elementos llamados nodos. Tiene un nodo raíz que es de donde dependen todos los demás. Luego tiene nodos hijos o ramas y finalmente están los llamados hojas. </a:t>
            </a:r>
          </a:p>
          <a:p>
            <a:r>
              <a:rPr lang="es-MX" dirty="0"/>
              <a:t>Todo nodo puede tener “hijos”, aquellos que no los tienen son los denominados hojas.</a:t>
            </a:r>
          </a:p>
          <a:p>
            <a:r>
              <a:rPr lang="es-MX" dirty="0"/>
              <a:t>Cada nodo se representa de manera diferente.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La clase necesaria para usar esto es: DefaultMutableTreeNode</a:t>
            </a:r>
          </a:p>
          <a:p>
            <a:pPr marL="0" indent="0">
              <a:buNone/>
            </a:pPr>
            <a:r>
              <a:rPr lang="es-MX" dirty="0"/>
              <a:t>(</a:t>
            </a:r>
            <a:r>
              <a:rPr lang="es-MX" alt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altLang="es-MX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javax.swing.tree.DefaultMutableTreeNode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14D277-DF8E-4A20-8A73-9B91BA51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940" y="1752039"/>
            <a:ext cx="2392224" cy="3353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58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6B69461-582E-424E-96DA-6747090944A7}"/>
              </a:ext>
            </a:extLst>
          </p:cNvPr>
          <p:cNvSpPr txBox="1"/>
          <p:nvPr/>
        </p:nvSpPr>
        <p:spPr>
          <a:xfrm>
            <a:off x="4260574" y="5082208"/>
            <a:ext cx="3670851" cy="5035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8543B3-BB6B-473A-9D51-EF128B9D6C07}"/>
              </a:ext>
            </a:extLst>
          </p:cNvPr>
          <p:cNvSpPr txBox="1"/>
          <p:nvPr/>
        </p:nvSpPr>
        <p:spPr>
          <a:xfrm>
            <a:off x="314472" y="3745035"/>
            <a:ext cx="11006462" cy="50358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DBBDA-B75A-4731-9DAC-312F1984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3240156"/>
            <a:ext cx="11635409" cy="2789583"/>
          </a:xfrm>
        </p:spPr>
        <p:txBody>
          <a:bodyPr>
            <a:normAutofit/>
          </a:bodyPr>
          <a:lstStyle/>
          <a:p>
            <a:r>
              <a:rPr lang="es-MX" dirty="0"/>
              <a:t>Es necesario primero establecer el nodo raíz para luego poder hacer que este herede otros. </a:t>
            </a:r>
          </a:p>
          <a:p>
            <a:pPr marL="0" indent="0">
              <a:buNone/>
            </a:pP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DefaultMutableTreeNode nombre = </a:t>
            </a:r>
            <a:r>
              <a:rPr lang="es-MX" alt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DefaultMutableTreeNode</a:t>
            </a:r>
            <a:r>
              <a:rPr lang="es-MX" altLang="es-MX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altLang="es-MX" b="1" dirty="0">
                <a:solidFill>
                  <a:srgbClr val="2A00FF"/>
                </a:solidFill>
                <a:latin typeface="Consolas" panose="020B0609020204030204" pitchFamily="49" charset="0"/>
              </a:rPr>
              <a:t>“título carpeta"</a:t>
            </a:r>
            <a:r>
              <a:rPr lang="es-MX" altLang="es-MX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s-MX" altLang="es-MX" sz="3200" dirty="0"/>
              <a:t> </a:t>
            </a:r>
            <a:endParaRPr lang="es-MX" altLang="es-MX" sz="4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Para generar los nodos hijos se usa lo mismo, únicamente debes añadir el nodo al raíz.</a:t>
            </a:r>
          </a:p>
          <a:p>
            <a:pPr marL="0" indent="0" algn="ctr">
              <a:buNone/>
            </a:pPr>
            <a:r>
              <a:rPr lang="es-MX" dirty="0"/>
              <a:t>Nombreraíz.add(nombrehijo);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76FA67-D0D9-431B-8939-B992CDC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96" y="232841"/>
            <a:ext cx="3621422" cy="840585"/>
          </a:xfrm>
          <a:ln w="57150"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es-MX" dirty="0">
                <a:ln w="19050">
                  <a:solidFill>
                    <a:srgbClr val="002060"/>
                  </a:solidFill>
                </a:ln>
              </a:rPr>
              <a:t>JTree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C619FA-F215-4D14-886F-DD41D871C685}"/>
              </a:ext>
            </a:extLst>
          </p:cNvPr>
          <p:cNvSpPr txBox="1"/>
          <p:nvPr/>
        </p:nvSpPr>
        <p:spPr>
          <a:xfrm>
            <a:off x="314472" y="1683026"/>
            <a:ext cx="1100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Para crear el árbol se le debe añadir al constructor el nodo raíz, ya que este contiene toda la información.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1D2391-2453-4978-AE7F-C3E55AA7E6CC}"/>
              </a:ext>
            </a:extLst>
          </p:cNvPr>
          <p:cNvSpPr txBox="1"/>
          <p:nvPr/>
        </p:nvSpPr>
        <p:spPr>
          <a:xfrm>
            <a:off x="3657600" y="2464904"/>
            <a:ext cx="42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JTree nombre= new JTree(</a:t>
            </a:r>
            <a:r>
              <a:rPr lang="es-MX" dirty="0" err="1"/>
              <a:t>nodoraíz</a:t>
            </a:r>
            <a:r>
              <a:rPr lang="es-MX" dirty="0"/>
              <a:t>);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CF6286-DB35-4C95-8AED-B2C57D1C19CE}"/>
              </a:ext>
            </a:extLst>
          </p:cNvPr>
          <p:cNvSpPr txBox="1"/>
          <p:nvPr/>
        </p:nvSpPr>
        <p:spPr>
          <a:xfrm>
            <a:off x="3657600" y="2397778"/>
            <a:ext cx="4015409" cy="5035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363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EB612DC-6312-424D-8FF8-18733E978176}"/>
              </a:ext>
            </a:extLst>
          </p:cNvPr>
          <p:cNvSpPr txBox="1"/>
          <p:nvPr/>
        </p:nvSpPr>
        <p:spPr>
          <a:xfrm>
            <a:off x="2796209" y="1403604"/>
            <a:ext cx="4638261" cy="50470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73BC-81F9-4201-979E-D9899D1F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96" y="1496369"/>
            <a:ext cx="10058400" cy="4050792"/>
          </a:xfrm>
        </p:spPr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Scrollpane:             </a:t>
            </a:r>
            <a:r>
              <a:rPr lang="es-MX" dirty="0" err="1"/>
              <a:t>add</a:t>
            </a:r>
            <a:r>
              <a:rPr lang="es-MX" dirty="0"/>
              <a:t>(new </a:t>
            </a:r>
            <a:r>
              <a:rPr lang="es-MX" dirty="0" err="1"/>
              <a:t>JScrollPane</a:t>
            </a:r>
            <a:r>
              <a:rPr lang="es-MX" dirty="0"/>
              <a:t>(nombre árbol));</a:t>
            </a:r>
            <a:endParaRPr lang="es-MX" b="1" dirty="0"/>
          </a:p>
          <a:p>
            <a:endParaRPr lang="es-MX" b="1" dirty="0">
              <a:solidFill>
                <a:srgbClr val="0070C0"/>
              </a:solidFill>
            </a:endParaRPr>
          </a:p>
          <a:p>
            <a:endParaRPr lang="es-MX" b="1" dirty="0">
              <a:solidFill>
                <a:srgbClr val="0070C0"/>
              </a:solidFill>
            </a:endParaRPr>
          </a:p>
          <a:p>
            <a:r>
              <a:rPr lang="es-MX" b="1" dirty="0">
                <a:solidFill>
                  <a:schemeClr val="accent3">
                    <a:lumMod val="75000"/>
                  </a:schemeClr>
                </a:solidFill>
              </a:rPr>
              <a:t>Root Handles:    </a:t>
            </a:r>
            <a:r>
              <a:rPr lang="es-MX" dirty="0"/>
              <a:t>nombre </a:t>
            </a:r>
            <a:r>
              <a:rPr lang="es-MX" dirty="0" err="1"/>
              <a:t>árbol.setShowsRootHandles</a:t>
            </a:r>
            <a:r>
              <a:rPr lang="es-MX" dirty="0"/>
              <a:t>(true);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</a:pPr>
            <a:endParaRPr lang="es-MX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Hiding Root Node: 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dirty="0"/>
              <a:t>nombre </a:t>
            </a:r>
            <a:r>
              <a:rPr lang="es-MX" dirty="0" err="1"/>
              <a:t>árbol.setRootVisible</a:t>
            </a:r>
            <a:r>
              <a:rPr lang="es-MX" dirty="0"/>
              <a:t>(false);</a:t>
            </a:r>
            <a:endParaRPr lang="es-MX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6426FA9-90D4-4064-90B1-91D767D2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96" y="232841"/>
            <a:ext cx="3621422" cy="840585"/>
          </a:xfrm>
          <a:ln w="57150"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es-MX" dirty="0">
                <a:ln w="19050">
                  <a:solidFill>
                    <a:srgbClr val="002060"/>
                  </a:solidFill>
                </a:ln>
              </a:rPr>
              <a:t>JTree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7B1C56-D08F-42AD-B2A4-82260A2F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32" y="109559"/>
            <a:ext cx="2102918" cy="215656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2D0301F-5333-4743-83E0-C9ABF0447DBD}"/>
              </a:ext>
            </a:extLst>
          </p:cNvPr>
          <p:cNvSpPr txBox="1"/>
          <p:nvPr/>
        </p:nvSpPr>
        <p:spPr>
          <a:xfrm>
            <a:off x="2657888" y="2773285"/>
            <a:ext cx="5141844" cy="5047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C7A6CF3-1DF0-4BB8-94A2-DDCF28EA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760" y="2504243"/>
            <a:ext cx="2233028" cy="318206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6D8EA14-EF7E-447D-9BAB-B85B6A9B76AA}"/>
              </a:ext>
            </a:extLst>
          </p:cNvPr>
          <p:cNvSpPr txBox="1"/>
          <p:nvPr/>
        </p:nvSpPr>
        <p:spPr>
          <a:xfrm>
            <a:off x="3091106" y="3580007"/>
            <a:ext cx="4343364" cy="50470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DDF10D5-F15C-4851-B3DD-BA2E89EEC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64" y="4205245"/>
            <a:ext cx="1914525" cy="2476500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05184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A7C83-F73B-4063-A977-22F9E606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40" y="1403604"/>
            <a:ext cx="10058400" cy="4050792"/>
          </a:xfrm>
        </p:spPr>
        <p:txBody>
          <a:bodyPr/>
          <a:lstStyle/>
          <a:p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Changing visual </a:t>
            </a:r>
            <a:r>
              <a:rPr lang="es-MX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icons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CFE0A7-EB09-4857-8FA8-6AC95D8A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96" y="232841"/>
            <a:ext cx="3621422" cy="840585"/>
          </a:xfrm>
          <a:ln w="57150"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es-MX" dirty="0">
                <a:ln w="19050">
                  <a:solidFill>
                    <a:srgbClr val="002060"/>
                  </a:solidFill>
                </a:ln>
              </a:rPr>
              <a:t>JTree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7D6BBC-7D27-4824-95B1-27E07C76EAEF}"/>
              </a:ext>
            </a:extLst>
          </p:cNvPr>
          <p:cNvSpPr txBox="1"/>
          <p:nvPr/>
        </p:nvSpPr>
        <p:spPr>
          <a:xfrm>
            <a:off x="914400" y="1868557"/>
            <a:ext cx="10363200" cy="120032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s-MX" alt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altLang="es-MX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TreeExample.</a:t>
            </a:r>
            <a:r>
              <a:rPr lang="es-MX" alt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.getResource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>
                <a:solidFill>
                  <a:srgbClr val="2A00FF"/>
                </a:solidFill>
                <a:latin typeface="Consolas" panose="020B0609020204030204" pitchFamily="49" charset="0"/>
              </a:rPr>
              <a:t>"/leaf.jpg"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s-MX" altLang="es-MX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DefaultTreeCellRenderer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renderer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s-MX" alt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altLang="es-MX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DefaultTreeCellRenderer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MX" altLang="es-MX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renderer.setLeafIcon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imageIcon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MX" altLang="es-MX" sz="4000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991BE0-D49F-4BCF-9285-0DBCFE58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04" y="3313903"/>
            <a:ext cx="2483086" cy="247067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382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66450-50BC-492A-B023-27E7D56F2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96" y="1246764"/>
            <a:ext cx="10058400" cy="4050792"/>
          </a:xfrm>
        </p:spPr>
        <p:txBody>
          <a:bodyPr/>
          <a:lstStyle/>
          <a:p>
            <a:r>
              <a:rPr lang="es-MX" dirty="0">
                <a:solidFill>
                  <a:srgbClr val="FFC000"/>
                </a:solidFill>
              </a:rPr>
              <a:t>Set </a:t>
            </a:r>
            <a:r>
              <a:rPr lang="es-MX" dirty="0" err="1">
                <a:solidFill>
                  <a:srgbClr val="FFC000"/>
                </a:solidFill>
              </a:rPr>
              <a:t>Event</a:t>
            </a:r>
            <a:r>
              <a:rPr lang="es-MX" dirty="0">
                <a:solidFill>
                  <a:srgbClr val="FFC000"/>
                </a:solidFill>
              </a:rPr>
              <a:t> </a:t>
            </a:r>
            <a:r>
              <a:rPr lang="es-MX" dirty="0" err="1">
                <a:solidFill>
                  <a:srgbClr val="FFC000"/>
                </a:solidFill>
              </a:rPr>
              <a:t>Handlers</a:t>
            </a:r>
            <a:r>
              <a:rPr lang="es-MX" dirty="0">
                <a:solidFill>
                  <a:srgbClr val="FFC000"/>
                </a:solidFill>
              </a:rPr>
              <a:t>:</a:t>
            </a:r>
          </a:p>
          <a:p>
            <a:endParaRPr lang="es-MX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A017B1-47E3-48A3-8034-F8814A33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96" y="232841"/>
            <a:ext cx="3621422" cy="840585"/>
          </a:xfrm>
          <a:ln w="57150"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es-MX" dirty="0">
                <a:ln w="19050">
                  <a:solidFill>
                    <a:srgbClr val="002060"/>
                  </a:solidFill>
                </a:ln>
              </a:rPr>
              <a:t>JTree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386FB4-FF3C-4E00-BFF0-5F7DCD955169}"/>
              </a:ext>
            </a:extLst>
          </p:cNvPr>
          <p:cNvSpPr txBox="1"/>
          <p:nvPr/>
        </p:nvSpPr>
        <p:spPr>
          <a:xfrm>
            <a:off x="569843" y="1821819"/>
            <a:ext cx="10601739" cy="20313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tree.getSelectionModel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addTreeSelectionListener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altLang="es-MX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altLang="es-MX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TreeSelectionListener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s-MX" altLang="es-MX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es-MX" altLang="es-MX" dirty="0">
                <a:solidFill>
                  <a:srgbClr val="808080"/>
                </a:solidFill>
                <a:latin typeface="Consolas" panose="020B0609020204030204" pitchFamily="49" charset="0"/>
              </a:rPr>
              <a:t>@</a:t>
            </a:r>
            <a:r>
              <a:rPr lang="es-MX" altLang="es-MX" dirty="0" err="1">
                <a:solidFill>
                  <a:srgbClr val="808080"/>
                </a:solidFill>
                <a:latin typeface="Consolas" panose="020B0609020204030204" pitchFamily="49" charset="0"/>
              </a:rPr>
              <a:t>Override</a:t>
            </a:r>
            <a:endParaRPr lang="es-MX" altLang="es-MX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es-MX" alt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altLang="es-MX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MX" altLang="es-MX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valueChanged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TreeSelectionEvent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  <a:endParaRPr lang="es-MX" altLang="es-MX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DD1144"/>
                </a:solidFill>
                <a:latin typeface="Consolas" panose="020B0609020204030204" pitchFamily="49" charset="0"/>
              </a:rPr>
              <a:t>        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selectedLabel.setText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e.getPath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s-MX" alt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s-MX" altLang="es-MX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DD1144"/>
                </a:solidFill>
                <a:latin typeface="Consolas" panose="020B0609020204030204" pitchFamily="49" charset="0"/>
              </a:rPr>
              <a:t>    </a:t>
            </a: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altLang="es-MX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s-MX" altLang="es-MX" sz="4000" dirty="0"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0B7B0C6-E2C2-4B68-9244-88B03804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15" y="3561897"/>
            <a:ext cx="2877793" cy="292139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060271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152</TotalTime>
  <Words>295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Consolas</vt:lpstr>
      <vt:lpstr>Rockwell</vt:lpstr>
      <vt:lpstr>Rockwell Condensed</vt:lpstr>
      <vt:lpstr>Wingdings</vt:lpstr>
      <vt:lpstr>Letras en madera</vt:lpstr>
      <vt:lpstr>JTree</vt:lpstr>
      <vt:lpstr>JTree</vt:lpstr>
      <vt:lpstr>JTree</vt:lpstr>
      <vt:lpstr>JTree</vt:lpstr>
      <vt:lpstr>JTree</vt:lpstr>
      <vt:lpstr>JTree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JTree</dc:title>
  <dc:creator>Cris</dc:creator>
  <cp:lastModifiedBy>Cris</cp:lastModifiedBy>
  <cp:revision>11</cp:revision>
  <dcterms:created xsi:type="dcterms:W3CDTF">2020-03-24T05:14:19Z</dcterms:created>
  <dcterms:modified xsi:type="dcterms:W3CDTF">2020-03-24T07:47:11Z</dcterms:modified>
</cp:coreProperties>
</file>