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58746f9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58746f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258746f92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258746f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jfree.org/jfreechart/api/javadoc/org/jfree/chart/plot/FastScatterPlot.html#setData-float:A:A-" TargetMode="External"/><Relationship Id="rId4" Type="http://schemas.openxmlformats.org/officeDocument/2006/relationships/hyperlink" Target="http://www.jfree.org/jfreechart/api/javadoc/org/jfree/chart/plot/FastScatterPlot.html#getData--" TargetMode="External"/><Relationship Id="rId5" Type="http://schemas.openxmlformats.org/officeDocument/2006/relationships/hyperlink" Target="http://www.jfree.org/jfreechart/api/javadoc/org/jfree/chart/plot/FastScatterPlot.html#FastScatterPlot--" TargetMode="External"/><Relationship Id="rId6" Type="http://schemas.openxmlformats.org/officeDocument/2006/relationships/hyperlink" Target="http://www.jfree.org/jfreechart/api/javadoc/org/jfree/chart/plot/FastScatterPlot.html#FastScatterPlot-float:A:A-org.jfree.chart.axis.ValueAxis-org.jfree.chart.axis.ValueAxis-" TargetMode="External"/><Relationship Id="rId7" Type="http://schemas.openxmlformats.org/officeDocument/2006/relationships/hyperlink" Target="http://www.jfree.org/jfreechart/api/javadoc/org/jfree/chart/axis/ValueAxis.html" TargetMode="External"/><Relationship Id="rId8" Type="http://schemas.openxmlformats.org/officeDocument/2006/relationships/hyperlink" Target="http://www.jfree.org/jfreechart/api/javadoc/org/jfree/chart/axis/ValueAxi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po1.maven.org/maven2/org/jfree/jfreechart/1.5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jfree.org/jfreechart/ap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JFreeChart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Scatter Plot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Gamaliel Arcos Bravo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10110" l="24345" r="22473" t="10775"/>
          <a:stretch/>
        </p:blipFill>
        <p:spPr>
          <a:xfrm>
            <a:off x="1105563" y="171050"/>
            <a:ext cx="6932875" cy="480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759825" y="1324075"/>
            <a:ext cx="5346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s" sz="1600"/>
              <a:t>MÉTODOS PRINCIPALES</a:t>
            </a:r>
            <a:endParaRPr sz="1600"/>
          </a:p>
          <a:p>
            <a:pPr indent="0" lvl="0" marL="0" marR="10160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void			</a:t>
            </a:r>
            <a:r>
              <a:rPr b="1" lang="es">
                <a:solidFill>
                  <a:srgbClr val="4A678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setData</a:t>
            </a:r>
            <a:r>
              <a:rPr lang="es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(float[][] data)</a:t>
            </a:r>
            <a:endParaRPr>
              <a:solidFill>
                <a:srgbClr val="3538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float[][]	</a:t>
            </a:r>
            <a:r>
              <a:rPr b="1" lang="es">
                <a:solidFill>
                  <a:srgbClr val="4A6782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getData</a:t>
            </a:r>
            <a:r>
              <a:rPr lang="es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3538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38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	void 		setDomainAxis(ValueAxis axis)</a:t>
            </a:r>
            <a:endParaRPr>
              <a:solidFill>
                <a:srgbClr val="3538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>
                <a:solidFill>
                  <a:srgbClr val="353833"/>
                </a:solidFill>
                <a:latin typeface="Courier New"/>
                <a:ea typeface="Courier New"/>
                <a:cs typeface="Courier New"/>
                <a:sym typeface="Courier New"/>
              </a:rPr>
              <a:t>void 		setRangeAxis(ValueAxis axis)</a:t>
            </a:r>
            <a:endParaRPr/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</a:t>
            </a:r>
            <a:endParaRPr/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75475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FastScatterPlot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64100" y="13240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CONSTRUCTORES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FastScatterPlot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s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FastScatterPlot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float[][] data,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ValueAxis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domainAxis,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ValueAxis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rangeAxis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8434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 de descarga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https://repo1.maven.org/maven2/org/jfree/jfreechart/1.5.0/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526350"/>
            <a:ext cx="8434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 de documentacion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http://www.jfree.org/jfreechart/api.html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