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5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  <p:sldMasterId id="2147483699" r:id="rId3"/>
    <p:sldMasterId id="2147483726" r:id="rId4"/>
    <p:sldMasterId id="2147483738" r:id="rId5"/>
    <p:sldMasterId id="214748375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9366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105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442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6362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844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4792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3998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3960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4925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0370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5734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588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7379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190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02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7845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3937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8888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4832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382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640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78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01447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75608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24854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947430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52237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30706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2720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6284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47545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598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4006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93655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85181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61864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81453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8840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68552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5579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1886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733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05507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0599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6178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39200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50595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99234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14169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50749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7251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0928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99259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18826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0329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64127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11016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08379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12510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24746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93548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304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5610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741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image" Target="../media/image4.jpg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7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17" Type="http://schemas.openxmlformats.org/officeDocument/2006/relationships/slideLayout" Target="../slideLayouts/slideLayout81.xml"/><Relationship Id="rId2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80.xml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74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64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3/22/2020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575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935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061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7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DF8DD97-0F0A-4228-B81B-7AB202927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5990" y="334447"/>
            <a:ext cx="5949706" cy="1121534"/>
          </a:xfrm>
        </p:spPr>
        <p:txBody>
          <a:bodyPr>
            <a:normAutofit/>
          </a:bodyPr>
          <a:lstStyle/>
          <a:p>
            <a:pPr algn="r"/>
            <a:r>
              <a:rPr lang="es-MX" sz="6000" dirty="0" err="1"/>
              <a:t>Card</a:t>
            </a:r>
            <a:r>
              <a:rPr lang="es-MX" sz="6000" dirty="0"/>
              <a:t> </a:t>
            </a:r>
            <a:r>
              <a:rPr lang="es-MX" sz="6000" dirty="0" err="1"/>
              <a:t>layout</a:t>
            </a:r>
            <a:endParaRPr lang="es-MX" sz="6000" dirty="0"/>
          </a:p>
        </p:txBody>
      </p:sp>
      <p:pic>
        <p:nvPicPr>
          <p:cNvPr id="1026" name="Picture 2" descr="Resultado de imagen de cartas juego">
            <a:extLst>
              <a:ext uri="{FF2B5EF4-FFF2-40B4-BE49-F238E27FC236}">
                <a16:creationId xmlns:a16="http://schemas.microsoft.com/office/drawing/2014/main" xmlns="" id="{77115FA0-C42E-41D7-8301-5F40E066F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309" y="1455981"/>
            <a:ext cx="3738428" cy="3328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uno juego">
            <a:extLst>
              <a:ext uri="{FF2B5EF4-FFF2-40B4-BE49-F238E27FC236}">
                <a16:creationId xmlns:a16="http://schemas.microsoft.com/office/drawing/2014/main" xmlns="" id="{CA5F7DD1-0020-457B-8D03-AEA527549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208" y="2504638"/>
            <a:ext cx="2077584" cy="323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247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Resultado de imagen de stack">
            <a:extLst>
              <a:ext uri="{FF2B5EF4-FFF2-40B4-BE49-F238E27FC236}">
                <a16:creationId xmlns:a16="http://schemas.microsoft.com/office/drawing/2014/main" xmlns="" id="{0DECFCA5-9515-4702-93CB-D666F729BB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06" b="18920"/>
          <a:stretch/>
        </p:blipFill>
        <p:spPr bwMode="auto">
          <a:xfrm>
            <a:off x="2497919" y="1226712"/>
            <a:ext cx="7196162" cy="342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n de lifo">
            <a:extLst>
              <a:ext uri="{FF2B5EF4-FFF2-40B4-BE49-F238E27FC236}">
                <a16:creationId xmlns:a16="http://schemas.microsoft.com/office/drawing/2014/main" xmlns="" id="{2A1D2355-D596-48E7-A973-0CA1E2D211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63" r="14019" b="72294"/>
          <a:stretch/>
        </p:blipFill>
        <p:spPr bwMode="auto">
          <a:xfrm>
            <a:off x="6281178" y="5141890"/>
            <a:ext cx="3412903" cy="110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790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7998975-CABC-4027-B603-6E94D3672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Descripción.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64C70F19-67CA-4780-985F-AA49A0FA1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913439"/>
          </a:xfrm>
        </p:spPr>
        <p:txBody>
          <a:bodyPr/>
          <a:lstStyle/>
          <a:p>
            <a:r>
              <a:rPr lang="es-MX" dirty="0"/>
              <a:t>El </a:t>
            </a:r>
            <a:r>
              <a:rPr lang="es-MX" dirty="0" err="1"/>
              <a:t>CardLayout</a:t>
            </a:r>
            <a:r>
              <a:rPr lang="es-MX" dirty="0"/>
              <a:t> de java es un tipo de acomodo en el que solo puedes ver un componente (comúnmente </a:t>
            </a:r>
            <a:r>
              <a:rPr lang="es-MX" dirty="0" err="1"/>
              <a:t>JPanel</a:t>
            </a:r>
            <a:r>
              <a:rPr lang="es-MX" dirty="0"/>
              <a:t>) a la vez.</a:t>
            </a:r>
          </a:p>
          <a:p>
            <a:r>
              <a:rPr lang="es-MX" dirty="0"/>
              <a:t>Los componentes son guardados en un </a:t>
            </a:r>
            <a:r>
              <a:rPr lang="es-MX" dirty="0" err="1"/>
              <a:t>stack</a:t>
            </a:r>
            <a:r>
              <a:rPr lang="es-MX" dirty="0"/>
              <a:t>.</a:t>
            </a:r>
          </a:p>
        </p:txBody>
      </p:sp>
      <p:pic>
        <p:nvPicPr>
          <p:cNvPr id="3074" name="Picture 2" descr="Resultado de imagen de mazo de cartas">
            <a:extLst>
              <a:ext uri="{FF2B5EF4-FFF2-40B4-BE49-F238E27FC236}">
                <a16:creationId xmlns:a16="http://schemas.microsoft.com/office/drawing/2014/main" xmlns="" id="{B5B87399-7EA9-4723-B64C-5468E0B31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942" y="3172721"/>
            <a:ext cx="3949616" cy="3066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11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B2DF32CA-94D6-44E7-844E-E2D4133460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43" t="40746" r="23205" b="45163"/>
          <a:stretch/>
        </p:blipFill>
        <p:spPr>
          <a:xfrm>
            <a:off x="1143476" y="1017430"/>
            <a:ext cx="9905047" cy="194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47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27F7B93-F9D0-4CAA-A550-45BA55A71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Constructores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F879E033-160C-4EEC-BD14-8071617C9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4000" dirty="0" err="1"/>
              <a:t>CardLayout</a:t>
            </a:r>
            <a:r>
              <a:rPr lang="es-MX" sz="4000" dirty="0"/>
              <a:t>()</a:t>
            </a:r>
          </a:p>
          <a:p>
            <a:pPr marL="0" indent="0">
              <a:buNone/>
            </a:pPr>
            <a:r>
              <a:rPr lang="es-MX" sz="2400" dirty="0"/>
              <a:t>//Crea un nuevo </a:t>
            </a:r>
            <a:r>
              <a:rPr lang="es-MX" sz="2400" dirty="0" err="1"/>
              <a:t>CardLayout</a:t>
            </a:r>
            <a:r>
              <a:rPr lang="es-MX" sz="2400" dirty="0"/>
              <a:t> con gap = 0</a:t>
            </a:r>
          </a:p>
          <a:p>
            <a:r>
              <a:rPr lang="es-MX" sz="4000" dirty="0" err="1"/>
              <a:t>CardLayout</a:t>
            </a:r>
            <a:r>
              <a:rPr lang="es-MX" sz="4000" dirty="0"/>
              <a:t>( </a:t>
            </a:r>
            <a:r>
              <a:rPr lang="es-MX" sz="4000" dirty="0" err="1"/>
              <a:t>int</a:t>
            </a:r>
            <a:r>
              <a:rPr lang="es-MX" sz="4000" dirty="0"/>
              <a:t> </a:t>
            </a:r>
            <a:r>
              <a:rPr lang="es-MX" sz="4000" dirty="0" err="1"/>
              <a:t>hgap</a:t>
            </a:r>
            <a:r>
              <a:rPr lang="es-MX" sz="4000" dirty="0"/>
              <a:t>, </a:t>
            </a:r>
            <a:r>
              <a:rPr lang="es-MX" sz="4000" dirty="0" err="1"/>
              <a:t>int</a:t>
            </a:r>
            <a:r>
              <a:rPr lang="es-MX" sz="4000" dirty="0"/>
              <a:t> </a:t>
            </a:r>
            <a:r>
              <a:rPr lang="es-MX" sz="4000" dirty="0" err="1"/>
              <a:t>vgap</a:t>
            </a:r>
            <a:r>
              <a:rPr lang="es-MX" sz="4000" dirty="0"/>
              <a:t> )</a:t>
            </a:r>
          </a:p>
          <a:p>
            <a:pPr marL="0" indent="0">
              <a:buNone/>
            </a:pPr>
            <a:r>
              <a:rPr lang="es-MX" sz="2400" dirty="0"/>
              <a:t>//Nuevo </a:t>
            </a:r>
            <a:r>
              <a:rPr lang="es-MX" sz="2400" dirty="0" err="1"/>
              <a:t>layout</a:t>
            </a:r>
            <a:r>
              <a:rPr lang="es-MX" sz="2400" dirty="0"/>
              <a:t> con horizontal gap y vertical gap especificado</a:t>
            </a:r>
          </a:p>
        </p:txBody>
      </p:sp>
    </p:spTree>
    <p:extLst>
      <p:ext uri="{BB962C8B-B14F-4D97-AF65-F5344CB8AC3E}">
        <p14:creationId xmlns:p14="http://schemas.microsoft.com/office/powerpoint/2010/main" val="1903299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27F7B93-F9D0-4CAA-A550-45BA55A71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Metodos</a:t>
            </a:r>
            <a:r>
              <a:rPr lang="es-MX" dirty="0"/>
              <a:t>	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48FB352C-4EC7-47D5-AFCB-E0936B4538AD}"/>
              </a:ext>
            </a:extLst>
          </p:cNvPr>
          <p:cNvSpPr txBox="1"/>
          <p:nvPr/>
        </p:nvSpPr>
        <p:spPr>
          <a:xfrm>
            <a:off x="1365161" y="1777285"/>
            <a:ext cx="946167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 err="1"/>
              <a:t>void</a:t>
            </a:r>
            <a:r>
              <a:rPr lang="es-MX" sz="2800" dirty="0"/>
              <a:t> show( Container </a:t>
            </a:r>
            <a:r>
              <a:rPr lang="es-MX" sz="2800" dirty="0" err="1"/>
              <a:t>parent</a:t>
            </a:r>
            <a:r>
              <a:rPr lang="es-MX" sz="2800" dirty="0"/>
              <a:t>, </a:t>
            </a:r>
            <a:r>
              <a:rPr lang="es-MX" sz="2800" dirty="0" err="1"/>
              <a:t>String</a:t>
            </a:r>
            <a:r>
              <a:rPr lang="es-MX" sz="2800" dirty="0"/>
              <a:t> </a:t>
            </a:r>
            <a:r>
              <a:rPr lang="es-MX" sz="2800" dirty="0" err="1"/>
              <a:t>name</a:t>
            </a:r>
            <a:r>
              <a:rPr lang="es-MX" sz="2800" dirty="0"/>
              <a:t> )</a:t>
            </a:r>
          </a:p>
          <a:p>
            <a:r>
              <a:rPr lang="es-MX" sz="2000" dirty="0"/>
              <a:t>//Muestra el componente agregado a este </a:t>
            </a:r>
            <a:r>
              <a:rPr lang="es-MX" sz="2000" dirty="0" err="1"/>
              <a:t>layout</a:t>
            </a:r>
            <a:r>
              <a:rPr lang="es-MX" sz="2000" dirty="0"/>
              <a:t> con su nombre especificado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 err="1"/>
              <a:t>void</a:t>
            </a:r>
            <a:r>
              <a:rPr lang="es-MX" sz="2800" dirty="0"/>
              <a:t> </a:t>
            </a:r>
            <a:r>
              <a:rPr lang="es-MX" sz="2800" dirty="0" err="1"/>
              <a:t>first</a:t>
            </a:r>
            <a:r>
              <a:rPr lang="es-MX" sz="2800" dirty="0"/>
              <a:t>( Container </a:t>
            </a:r>
            <a:r>
              <a:rPr lang="es-MX" sz="2800" dirty="0" err="1"/>
              <a:t>parent</a:t>
            </a:r>
            <a:r>
              <a:rPr lang="es-MX" sz="2800" dirty="0"/>
              <a:t> )</a:t>
            </a:r>
          </a:p>
          <a:p>
            <a:r>
              <a:rPr lang="es-MX" sz="2000" dirty="0"/>
              <a:t>//Muestra la primer carta del contenedor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 err="1"/>
              <a:t>void</a:t>
            </a:r>
            <a:r>
              <a:rPr lang="es-MX" sz="2800" dirty="0"/>
              <a:t> </a:t>
            </a:r>
            <a:r>
              <a:rPr lang="es-MX" sz="2800" dirty="0" err="1"/>
              <a:t>previous</a:t>
            </a:r>
            <a:r>
              <a:rPr lang="es-MX" sz="2800" dirty="0"/>
              <a:t>( Container </a:t>
            </a:r>
            <a:r>
              <a:rPr lang="es-MX" sz="2800" dirty="0" err="1"/>
              <a:t>parent</a:t>
            </a:r>
            <a:r>
              <a:rPr lang="es-MX" sz="2800" dirty="0"/>
              <a:t> )</a:t>
            </a:r>
          </a:p>
          <a:p>
            <a:r>
              <a:rPr lang="es-MX" sz="2000" dirty="0"/>
              <a:t>//Muestra la carta anterior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 err="1"/>
              <a:t>void</a:t>
            </a:r>
            <a:r>
              <a:rPr lang="es-MX" sz="2800" dirty="0"/>
              <a:t> </a:t>
            </a:r>
            <a:r>
              <a:rPr lang="es-MX" sz="2800" dirty="0" err="1"/>
              <a:t>next</a:t>
            </a:r>
            <a:r>
              <a:rPr lang="es-MX" sz="2800" dirty="0"/>
              <a:t>( Container </a:t>
            </a:r>
            <a:r>
              <a:rPr lang="es-MX" sz="2800" dirty="0" err="1"/>
              <a:t>parent</a:t>
            </a:r>
            <a:r>
              <a:rPr lang="es-MX" sz="2800" dirty="0"/>
              <a:t> ) </a:t>
            </a:r>
          </a:p>
          <a:p>
            <a:r>
              <a:rPr lang="es-MX" sz="2000" dirty="0"/>
              <a:t>//Muestra la siguiente carta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 err="1"/>
              <a:t>void</a:t>
            </a:r>
            <a:r>
              <a:rPr lang="es-MX" sz="2800" dirty="0"/>
              <a:t> </a:t>
            </a:r>
            <a:r>
              <a:rPr lang="es-MX" sz="2800" dirty="0" err="1"/>
              <a:t>last</a:t>
            </a:r>
            <a:r>
              <a:rPr lang="es-MX" sz="2800" dirty="0"/>
              <a:t>( Container </a:t>
            </a:r>
            <a:r>
              <a:rPr lang="es-MX" sz="2800" dirty="0" err="1"/>
              <a:t>parent</a:t>
            </a:r>
            <a:r>
              <a:rPr lang="es-MX" sz="2800" dirty="0"/>
              <a:t> )</a:t>
            </a:r>
          </a:p>
          <a:p>
            <a:r>
              <a:rPr lang="es-MX" sz="2000" dirty="0"/>
              <a:t>//Muestra la ultima carta del contenedor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3417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DFC908F-DFC5-4C87-AE73-8185AFF2B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02A607DF-2972-4502-B238-B49B065B7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77863"/>
            <a:ext cx="10178322" cy="5311036"/>
          </a:xfrm>
        </p:spPr>
        <p:txBody>
          <a:bodyPr>
            <a:normAutofit/>
          </a:bodyPr>
          <a:lstStyle/>
          <a:p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class</a:t>
            </a:r>
            <a:r>
              <a:rPr lang="es-MX" dirty="0"/>
              <a:t> </a:t>
            </a:r>
            <a:r>
              <a:rPr lang="es-MX" dirty="0" err="1"/>
              <a:t>Card</a:t>
            </a:r>
            <a:r>
              <a:rPr lang="es-MX" dirty="0"/>
              <a:t>{</a:t>
            </a:r>
          </a:p>
          <a:p>
            <a:pPr lvl="1"/>
            <a:r>
              <a:rPr lang="es-MX" dirty="0" err="1"/>
              <a:t>static</a:t>
            </a:r>
            <a:r>
              <a:rPr lang="es-MX" dirty="0"/>
              <a:t> </a:t>
            </a:r>
            <a:r>
              <a:rPr lang="es-MX" dirty="0" err="1"/>
              <a:t>CardLayout</a:t>
            </a:r>
            <a:r>
              <a:rPr lang="es-MX" dirty="0"/>
              <a:t> c1 = new </a:t>
            </a:r>
            <a:r>
              <a:rPr lang="es-MX" dirty="0" err="1"/>
              <a:t>CardLayout</a:t>
            </a:r>
            <a:r>
              <a:rPr lang="es-MX" dirty="0"/>
              <a:t>();</a:t>
            </a:r>
          </a:p>
          <a:p>
            <a:pPr lvl="1"/>
            <a:r>
              <a:rPr lang="es-MX" dirty="0" err="1"/>
              <a:t>static</a:t>
            </a:r>
            <a:r>
              <a:rPr lang="es-MX" dirty="0"/>
              <a:t> final </a:t>
            </a:r>
            <a:r>
              <a:rPr lang="es-MX" dirty="0" err="1"/>
              <a:t>String</a:t>
            </a:r>
            <a:r>
              <a:rPr lang="es-MX" dirty="0"/>
              <a:t> </a:t>
            </a:r>
            <a:r>
              <a:rPr lang="es-MX" dirty="0" err="1"/>
              <a:t>ej</a:t>
            </a:r>
            <a:r>
              <a:rPr lang="es-MX" dirty="0"/>
              <a:t>  = “Hola”;</a:t>
            </a:r>
          </a:p>
          <a:p>
            <a:pPr lvl="1"/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static</a:t>
            </a:r>
            <a:r>
              <a:rPr lang="es-MX" dirty="0"/>
              <a:t> </a:t>
            </a:r>
            <a:r>
              <a:rPr lang="es-MX" dirty="0" err="1"/>
              <a:t>void</a:t>
            </a:r>
            <a:r>
              <a:rPr lang="es-MX" dirty="0"/>
              <a:t> </a:t>
            </a:r>
            <a:r>
              <a:rPr lang="es-MX" dirty="0" err="1"/>
              <a:t>main</a:t>
            </a:r>
            <a:r>
              <a:rPr lang="es-MX" dirty="0"/>
              <a:t>( </a:t>
            </a:r>
            <a:r>
              <a:rPr lang="es-MX" dirty="0" err="1"/>
              <a:t>String</a:t>
            </a:r>
            <a:r>
              <a:rPr lang="es-MX" dirty="0"/>
              <a:t>[] </a:t>
            </a:r>
            <a:r>
              <a:rPr lang="es-MX" dirty="0" err="1"/>
              <a:t>args</a:t>
            </a:r>
            <a:r>
              <a:rPr lang="es-MX" dirty="0"/>
              <a:t> ){</a:t>
            </a:r>
          </a:p>
          <a:p>
            <a:pPr lvl="2"/>
            <a:r>
              <a:rPr lang="es-MX" dirty="0" err="1"/>
              <a:t>JFrame</a:t>
            </a:r>
            <a:r>
              <a:rPr lang="es-MX" dirty="0"/>
              <a:t> </a:t>
            </a:r>
            <a:r>
              <a:rPr lang="es-MX" dirty="0" smtClean="0"/>
              <a:t>f = new </a:t>
            </a:r>
            <a:r>
              <a:rPr lang="es-MX" dirty="0" err="1" smtClean="0"/>
              <a:t>JLabel</a:t>
            </a:r>
            <a:r>
              <a:rPr lang="es-MX" dirty="0" smtClean="0"/>
              <a:t>();</a:t>
            </a:r>
            <a:endParaRPr lang="es-MX" dirty="0"/>
          </a:p>
          <a:p>
            <a:pPr lvl="2"/>
            <a:r>
              <a:rPr lang="es-MX" dirty="0" err="1"/>
              <a:t>JPanel</a:t>
            </a:r>
            <a:r>
              <a:rPr lang="es-MX" dirty="0"/>
              <a:t> </a:t>
            </a:r>
            <a:r>
              <a:rPr lang="es-MX" dirty="0" err="1"/>
              <a:t>cards</a:t>
            </a:r>
            <a:r>
              <a:rPr lang="es-MX" dirty="0"/>
              <a:t> = new </a:t>
            </a:r>
            <a:r>
              <a:rPr lang="es-MX" dirty="0" err="1"/>
              <a:t>JPanel</a:t>
            </a:r>
            <a:r>
              <a:rPr lang="es-MX" dirty="0"/>
              <a:t>( new cl </a:t>
            </a:r>
            <a:r>
              <a:rPr lang="es-MX" dirty="0" smtClean="0"/>
              <a:t>);</a:t>
            </a:r>
          </a:p>
          <a:p>
            <a:pPr lvl="2"/>
            <a:r>
              <a:rPr lang="es-MX" dirty="0" err="1" smtClean="0"/>
              <a:t>cards.add</a:t>
            </a:r>
            <a:r>
              <a:rPr lang="es-MX" dirty="0" smtClean="0"/>
              <a:t>( new </a:t>
            </a:r>
            <a:r>
              <a:rPr lang="es-MX" dirty="0" err="1" smtClean="0"/>
              <a:t>Jlabel</a:t>
            </a:r>
            <a:r>
              <a:rPr lang="es-MX" dirty="0" smtClean="0"/>
              <a:t>(“Hola”) );</a:t>
            </a:r>
          </a:p>
          <a:p>
            <a:pPr lvl="2"/>
            <a:r>
              <a:rPr lang="en-US" dirty="0"/>
              <a:t>b1.addActionListener( new </a:t>
            </a:r>
            <a:r>
              <a:rPr lang="en-US" dirty="0" err="1"/>
              <a:t>ActionListener</a:t>
            </a:r>
            <a:r>
              <a:rPr lang="en-US" dirty="0" smtClean="0"/>
              <a:t>()</a:t>
            </a:r>
          </a:p>
          <a:p>
            <a:pPr lvl="3"/>
            <a:r>
              <a:rPr lang="en-US" dirty="0" smtClean="0"/>
              <a:t>@Override</a:t>
            </a:r>
          </a:p>
          <a:p>
            <a:pPr lvl="3"/>
            <a:r>
              <a:rPr lang="en-US" dirty="0" smtClean="0"/>
              <a:t>public </a:t>
            </a:r>
            <a:r>
              <a:rPr lang="en-US" dirty="0"/>
              <a:t>void </a:t>
            </a:r>
            <a:r>
              <a:rPr lang="en-US" dirty="0" err="1"/>
              <a:t>actionPerformed</a:t>
            </a:r>
            <a:r>
              <a:rPr lang="en-US" dirty="0"/>
              <a:t>(</a:t>
            </a:r>
            <a:r>
              <a:rPr lang="en-US" dirty="0" err="1"/>
              <a:t>ActionEvent</a:t>
            </a:r>
            <a:r>
              <a:rPr lang="en-US" dirty="0"/>
              <a:t> e</a:t>
            </a:r>
            <a:r>
              <a:rPr lang="en-US" dirty="0" smtClean="0"/>
              <a:t>)</a:t>
            </a:r>
          </a:p>
          <a:p>
            <a:pPr lvl="4"/>
            <a:r>
              <a:rPr lang="en-US" dirty="0" smtClean="0"/>
              <a:t>c1.next(cards);</a:t>
            </a:r>
          </a:p>
          <a:p>
            <a:pPr marL="457200" lvl="1" indent="0">
              <a:buNone/>
            </a:pPr>
            <a:r>
              <a:rPr lang="es-MX" dirty="0" smtClean="0"/>
              <a:t>}</a:t>
            </a:r>
            <a:endParaRPr lang="es-MX" dirty="0"/>
          </a:p>
          <a:p>
            <a:r>
              <a:rPr lang="es-MX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0758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de amort y paz emoji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0000" l="0" r="8975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325" y="816433"/>
            <a:ext cx="3627285" cy="540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0649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3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4.xml><?xml version="1.0" encoding="utf-8"?>
<a:theme xmlns:a="http://schemas.openxmlformats.org/drawingml/2006/main" name="Distintivo">
  <a:themeElements>
    <a:clrScheme name="Distintiv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Distintiv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5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6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218</TotalTime>
  <Words>205</Words>
  <Application>Microsoft Office PowerPoint</Application>
  <PresentationFormat>Panorámica</PresentationFormat>
  <Paragraphs>34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6</vt:i4>
      </vt:variant>
      <vt:variant>
        <vt:lpstr>Títulos de diapositiva</vt:lpstr>
      </vt:variant>
      <vt:variant>
        <vt:i4>8</vt:i4>
      </vt:variant>
    </vt:vector>
  </HeadingPairs>
  <TitlesOfParts>
    <vt:vector size="23" baseType="lpstr">
      <vt:lpstr>Gill Sans MT</vt:lpstr>
      <vt:lpstr>Tw Cen MT</vt:lpstr>
      <vt:lpstr>Arial</vt:lpstr>
      <vt:lpstr>Century Gothic</vt:lpstr>
      <vt:lpstr>Corbel</vt:lpstr>
      <vt:lpstr>Garamond</vt:lpstr>
      <vt:lpstr>Impact</vt:lpstr>
      <vt:lpstr>Trebuchet MS</vt:lpstr>
      <vt:lpstr>Wingdings 2</vt:lpstr>
      <vt:lpstr>Circuito</vt:lpstr>
      <vt:lpstr>Base</vt:lpstr>
      <vt:lpstr>Citable</vt:lpstr>
      <vt:lpstr>Distintivo</vt:lpstr>
      <vt:lpstr>Galería</vt:lpstr>
      <vt:lpstr>Orgánico</vt:lpstr>
      <vt:lpstr>Card layout</vt:lpstr>
      <vt:lpstr>Presentación de PowerPoint</vt:lpstr>
      <vt:lpstr>Descripción.</vt:lpstr>
      <vt:lpstr>Presentación de PowerPoint</vt:lpstr>
      <vt:lpstr>Constructores </vt:lpstr>
      <vt:lpstr>Metodos </vt:lpstr>
      <vt:lpstr>Ejemplo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 layout</dc:title>
  <dc:creator>Kev De Luna</dc:creator>
  <cp:lastModifiedBy>Cuenta Microsoft</cp:lastModifiedBy>
  <cp:revision>9</cp:revision>
  <dcterms:created xsi:type="dcterms:W3CDTF">2020-03-21T16:05:57Z</dcterms:created>
  <dcterms:modified xsi:type="dcterms:W3CDTF">2020-03-22T19:36:04Z</dcterms:modified>
</cp:coreProperties>
</file>