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99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7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9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66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2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4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0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6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EC36-0170-4F48-B317-CA40F9B5761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F3A1-1A13-4FD4-99E2-37B8AE0E32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93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o1.maven.org/maven2/org/jfree/jfreechart/1.5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2EEF6-BA12-4FC0-A1B5-6A916CC52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s-MX" sz="7500"/>
              <a:t>Componente JFreeChart:</a:t>
            </a:r>
            <a:br>
              <a:rPr lang="es-MX" sz="7500"/>
            </a:br>
            <a:r>
              <a:rPr lang="es-MX" sz="7500"/>
              <a:t>Dial Plot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A0A096-FD3F-4204-85F6-F149AE1FB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s-MX" sz="2200"/>
              <a:t>Ricardo Gutiérrez</a:t>
            </a:r>
          </a:p>
          <a:p>
            <a:pPr algn="l"/>
            <a:r>
              <a:rPr lang="es-MX" sz="2200"/>
              <a:t>24 de marzo de 2020</a:t>
            </a:r>
          </a:p>
        </p:txBody>
      </p:sp>
    </p:spTree>
    <p:extLst>
      <p:ext uri="{BB962C8B-B14F-4D97-AF65-F5344CB8AC3E}">
        <p14:creationId xmlns:p14="http://schemas.microsoft.com/office/powerpoint/2010/main" val="3687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6394-CA63-409B-8BB9-EBB911DD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97D7E-E948-4F88-98C1-23111633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96" y="2256057"/>
            <a:ext cx="3902613" cy="3827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Dial </a:t>
            </a:r>
            <a:r>
              <a:rPr lang="es-MX" dirty="0" err="1"/>
              <a:t>Plot</a:t>
            </a:r>
            <a:r>
              <a:rPr lang="es-MX" dirty="0"/>
              <a:t> es una de las posibilidades que ofrece la librería </a:t>
            </a:r>
            <a:r>
              <a:rPr lang="es-MX" dirty="0" err="1"/>
              <a:t>JFree</a:t>
            </a:r>
            <a:r>
              <a:rPr lang="es-MX" dirty="0"/>
              <a:t> para la representación de diagramas circulares.</a:t>
            </a:r>
          </a:p>
          <a:p>
            <a:pPr algn="just"/>
            <a:r>
              <a:rPr lang="es-MX" dirty="0"/>
              <a:t>Es útil para mostrar información en una escala circular, al estilo de un odómetro.</a:t>
            </a:r>
          </a:p>
          <a:p>
            <a:pPr algn="just"/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3A0A9A-EEC8-4702-94EA-01D5C13B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79" y="2197173"/>
            <a:ext cx="64865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57D2D-29E1-491E-B2B7-8859E50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297CC-573C-43CF-9C28-AE5EDE1B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poder usar la clase, es necesario instalar la librería.</a:t>
            </a:r>
          </a:p>
          <a:p>
            <a:r>
              <a:rPr lang="es-MX" dirty="0">
                <a:hlinkClick r:id="rId2"/>
              </a:rPr>
              <a:t>https://repo1.maven.org/maven2/org/jfree/jfreechart/1.5.0/</a:t>
            </a:r>
            <a:endParaRPr lang="es-MX" dirty="0"/>
          </a:p>
          <a:p>
            <a:r>
              <a:rPr lang="es-MX" dirty="0"/>
              <a:t>Descargar el archivo “jfreechart-1.5.0.jar”</a:t>
            </a:r>
          </a:p>
          <a:p>
            <a:r>
              <a:rPr lang="es-MX" dirty="0"/>
              <a:t>Extraer el JAR en el directorio del proyecto</a:t>
            </a:r>
          </a:p>
          <a:p>
            <a:r>
              <a:rPr lang="es-MX" dirty="0"/>
              <a:t>Importar el paquete </a:t>
            </a:r>
            <a:r>
              <a:rPr lang="es-MX" dirty="0" err="1"/>
              <a:t>org.jfree.chart.plot.dial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0BB7D4-8A48-4EDD-8217-31E977DFD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29" y="1690688"/>
            <a:ext cx="5503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24BA0-38FF-4C0C-8074-D9ACF3B7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284E3-74A3-48D1-B6F3-45334FD6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1"/>
                </a:solidFill>
              </a:rPr>
              <a:t>DialPlot</a:t>
            </a:r>
            <a:r>
              <a:rPr lang="es-MX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s-MX" dirty="0"/>
              <a:t>Constructor por defecto</a:t>
            </a:r>
          </a:p>
          <a:p>
            <a:r>
              <a:rPr lang="es-MX" dirty="0" err="1">
                <a:solidFill>
                  <a:schemeClr val="accent1"/>
                </a:solidFill>
              </a:rPr>
              <a:t>DialPlot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ValueDataset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dataset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s-MX" dirty="0" err="1"/>
              <a:t>DefaultValueDataset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12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BFA5-9DD4-4DDE-B1EA-AF97642B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3EA2-D293-4C5B-972D-F942C01B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9369" cy="4667250"/>
          </a:xfrm>
        </p:spPr>
        <p:txBody>
          <a:bodyPr/>
          <a:lstStyle/>
          <a:p>
            <a:r>
              <a:rPr lang="es-MX" dirty="0" err="1">
                <a:solidFill>
                  <a:schemeClr val="accent1"/>
                </a:solidFill>
              </a:rPr>
              <a:t>void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addLayer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DialLayer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layer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s-MX" dirty="0"/>
              <a:t>Añadir elementos al diagrama. Pueden ser indicadores (</a:t>
            </a:r>
            <a:r>
              <a:rPr lang="es-MX" dirty="0" err="1"/>
              <a:t>DialValueIndicator</a:t>
            </a:r>
            <a:r>
              <a:rPr lang="es-MX" dirty="0"/>
              <a:t>), etiquetas (</a:t>
            </a:r>
            <a:r>
              <a:rPr lang="es-MX" dirty="0" err="1"/>
              <a:t>DialTextAnnotation</a:t>
            </a:r>
            <a:r>
              <a:rPr lang="es-MX" dirty="0"/>
              <a:t>), entre otros.</a:t>
            </a:r>
          </a:p>
          <a:p>
            <a:r>
              <a:rPr lang="es-MX" dirty="0" err="1">
                <a:solidFill>
                  <a:schemeClr val="accent1"/>
                </a:solidFill>
              </a:rPr>
              <a:t>void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addScale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int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index</a:t>
            </a:r>
            <a:r>
              <a:rPr lang="es-MX" dirty="0">
                <a:solidFill>
                  <a:schemeClr val="accent1"/>
                </a:solidFill>
              </a:rPr>
              <a:t>, </a:t>
            </a:r>
            <a:r>
              <a:rPr lang="es-MX" dirty="0" err="1">
                <a:solidFill>
                  <a:schemeClr val="accent1"/>
                </a:solidFill>
              </a:rPr>
              <a:t>DialScale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scale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s-MX" dirty="0"/>
              <a:t>Añadir la escala del medidor.</a:t>
            </a:r>
          </a:p>
          <a:p>
            <a:pPr lvl="1"/>
            <a:r>
              <a:rPr lang="es-MX" dirty="0" err="1"/>
              <a:t>StandardDialScale</a:t>
            </a:r>
            <a:r>
              <a:rPr lang="es-MX" dirty="0"/>
              <a:t>(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lowerBound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upperBound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startAngle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extent</a:t>
            </a:r>
            <a:r>
              <a:rPr lang="es-MX" dirty="0"/>
              <a:t>, </a:t>
            </a:r>
            <a:r>
              <a:rPr lang="es-MX" dirty="0" err="1"/>
              <a:t>double</a:t>
            </a:r>
            <a:r>
              <a:rPr lang="es-MX" dirty="0"/>
              <a:t> </a:t>
            </a:r>
            <a:r>
              <a:rPr lang="es-MX" dirty="0" err="1"/>
              <a:t>majorTickIncrement</a:t>
            </a:r>
            <a:r>
              <a:rPr lang="es-MX" dirty="0"/>
              <a:t>,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minorTickCount</a:t>
            </a:r>
            <a:r>
              <a:rPr lang="es-MX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2DFA8B-38C8-4589-9433-D0BF86F70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49684"/>
          <a:stretch/>
        </p:blipFill>
        <p:spPr bwMode="auto">
          <a:xfrm>
            <a:off x="8243667" y="1690688"/>
            <a:ext cx="323556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8F02-F29D-4062-A3F9-D2ADE14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D91F3-B78F-4C2C-9147-DE6ED9D1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1"/>
                </a:solidFill>
              </a:rPr>
              <a:t>void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addPointer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DialPointer</a:t>
            </a:r>
            <a:r>
              <a:rPr lang="es-MX" dirty="0">
                <a:solidFill>
                  <a:schemeClr val="accent1"/>
                </a:solidFill>
              </a:rPr>
              <a:t> pointer)</a:t>
            </a:r>
          </a:p>
          <a:p>
            <a:pPr lvl="1"/>
            <a:r>
              <a:rPr lang="es-MX" dirty="0"/>
              <a:t>Añadir la flecha o apuntador</a:t>
            </a:r>
          </a:p>
          <a:p>
            <a:pPr lvl="1"/>
            <a:r>
              <a:rPr lang="es-MX" dirty="0" err="1"/>
              <a:t>DialPointer.Pointer</a:t>
            </a:r>
            <a:r>
              <a:rPr lang="es-MX" dirty="0"/>
              <a:t>, </a:t>
            </a:r>
            <a:r>
              <a:rPr lang="es-MX" dirty="0" err="1"/>
              <a:t>DialPointer.Pin</a:t>
            </a:r>
            <a:r>
              <a:rPr lang="es-MX" dirty="0"/>
              <a:t>;</a:t>
            </a:r>
          </a:p>
          <a:p>
            <a:r>
              <a:rPr lang="es-MX" dirty="0" err="1">
                <a:solidFill>
                  <a:schemeClr val="accent1"/>
                </a:solidFill>
              </a:rPr>
              <a:t>void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setDataset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ValueDataset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dataset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s-MX" dirty="0"/>
              <a:t>Cambiar el valor del gráfico</a:t>
            </a:r>
          </a:p>
          <a:p>
            <a:pPr lvl="1"/>
            <a:r>
              <a:rPr lang="es-MX" dirty="0" err="1"/>
              <a:t>DefaultValueDataset</a:t>
            </a:r>
            <a:endParaRPr lang="es-MX" dirty="0"/>
          </a:p>
          <a:p>
            <a:r>
              <a:rPr lang="es-MX" dirty="0" err="1">
                <a:solidFill>
                  <a:schemeClr val="accent1"/>
                </a:solidFill>
              </a:rPr>
              <a:t>void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setDialFrame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DialFrame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frame</a:t>
            </a:r>
            <a:r>
              <a:rPr lang="es-MX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s-MX" dirty="0" err="1"/>
              <a:t>StandardDialFrame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0B6E88-C898-4E04-A086-C1A72BE6B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/>
          <a:stretch/>
        </p:blipFill>
        <p:spPr bwMode="auto">
          <a:xfrm>
            <a:off x="7695922" y="1485900"/>
            <a:ext cx="323674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219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Componente JFreeChart: Dial Plot </vt:lpstr>
      <vt:lpstr>Descripción</vt:lpstr>
      <vt:lpstr>Preparación</vt:lpstr>
      <vt:lpstr>Constructores</vt:lpstr>
      <vt:lpstr>Métodos</vt:lpstr>
      <vt:lpstr>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 JFreeChart: Dial Plot </dc:title>
  <dc:creator>Ricardo Antonio Gutiérrez Esparza</dc:creator>
  <cp:lastModifiedBy>Ricardo Antonio Gutiérrez Esparza</cp:lastModifiedBy>
  <cp:revision>4</cp:revision>
  <dcterms:created xsi:type="dcterms:W3CDTF">2020-03-24T04:32:55Z</dcterms:created>
  <dcterms:modified xsi:type="dcterms:W3CDTF">2020-03-24T05:17:29Z</dcterms:modified>
</cp:coreProperties>
</file>