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Click to edit the outline text format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latin typeface="Arial"/>
              </a:rPr>
              <a:t>Second Outline Level</a:t>
            </a:r>
            <a:endParaRPr b="0" lang="en-GB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latin typeface="Arial"/>
              </a:rPr>
              <a:t>Fourth Outline Level</a:t>
            </a:r>
            <a:endParaRPr b="0" lang="en-GB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Fifth Outline Level</a:t>
            </a:r>
            <a:endParaRPr b="0" lang="en-GB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Sixth Outline Level</a:t>
            </a:r>
            <a:endParaRPr b="0" lang="en-GB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Seventh Outline Level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B6B2ACB-963B-4879-AA69-28B5F35ACC42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solidFill>
                  <a:srgbClr val="c7243a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/>
            <a:fld id="{55869031-FEED-4924-A282-9C48B482751C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GroupLayout</a:t>
            </a: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GB" sz="3200" spc="-1" strike="noStrike">
                <a:latin typeface="Arial"/>
              </a:rPr>
              <a:t>Andres Dorado Gtz</a:t>
            </a:r>
            <a:endParaRPr b="0" lang="en-GB" sz="3200" spc="-1" strike="noStrike">
              <a:latin typeface="Arial"/>
            </a:endParaRPr>
          </a:p>
          <a:p>
            <a:pPr algn="ctr"/>
            <a:r>
              <a:rPr b="0" lang="en-GB" sz="3200" spc="-1" strike="noStrike">
                <a:latin typeface="Arial"/>
              </a:rPr>
              <a:t>0201437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solidFill>
                  <a:srgbClr val="c7243a"/>
                </a:solidFill>
                <a:latin typeface="Arial"/>
              </a:rPr>
              <a:t>Descripcion</a:t>
            </a:r>
            <a:endParaRPr b="0" lang="en-GB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656000"/>
            <a:ext cx="568800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La Clase </a:t>
            </a:r>
            <a:r>
              <a:rPr b="0" lang="en-GB" sz="3200" spc="-1" strike="noStrike">
                <a:latin typeface="Consolas"/>
              </a:rPr>
              <a:t>GroupLayout</a:t>
            </a:r>
            <a:r>
              <a:rPr b="0" lang="en-GB" sz="3200" spc="-1" strike="noStrike">
                <a:latin typeface="Arial"/>
              </a:rPr>
              <a:t> es un </a:t>
            </a:r>
            <a:r>
              <a:rPr b="0" lang="en-GB" sz="3200" spc="-1" strike="noStrike">
                <a:latin typeface="Consolas"/>
              </a:rPr>
              <a:t>LayoutManager</a:t>
            </a:r>
            <a:r>
              <a:rPr b="0" lang="en-GB" sz="3200" spc="-1" strike="noStrike">
                <a:latin typeface="Arial"/>
              </a:rPr>
              <a:t> que agrupa a componentes de manera herarquica.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El agrupamiento se hace mediante la clase </a:t>
            </a:r>
            <a:r>
              <a:rPr b="0" lang="en-GB" sz="3200" spc="-1" strike="noStrike">
                <a:latin typeface="Consolas"/>
              </a:rPr>
              <a:t>Group</a:t>
            </a:r>
            <a:r>
              <a:rPr b="0" lang="en-GB" sz="3200" spc="-1" strike="noStrike">
                <a:latin typeface="Arial"/>
              </a:rPr>
              <a:t>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Consolas"/>
              </a:rPr>
              <a:t>GroupLayout</a:t>
            </a:r>
            <a:r>
              <a:rPr b="0" lang="en-GB" sz="3200" spc="-1" strike="noStrike">
                <a:latin typeface="Arial"/>
              </a:rPr>
              <a:t> utiliza dos tipos de grupo; Secuencial y paralelo.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6408000" y="1656000"/>
            <a:ext cx="3171600" cy="295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solidFill>
                  <a:srgbClr val="c7243a"/>
                </a:solidFill>
                <a:latin typeface="Arial"/>
              </a:rPr>
              <a:t>Constructores y metodos</a:t>
            </a:r>
            <a:endParaRPr b="0" lang="en-GB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Constructor: </a:t>
            </a:r>
            <a:r>
              <a:rPr b="0" lang="en-GB" sz="3200" spc="-1" strike="noStrike">
                <a:latin typeface="Consolas"/>
              </a:rPr>
              <a:t>GroupLayout(Container host)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Crea un </a:t>
            </a:r>
            <a:r>
              <a:rPr b="0" lang="en-GB" sz="2800" spc="-1" strike="noStrike">
                <a:latin typeface="Consolas"/>
              </a:rPr>
              <a:t>GroupLayout </a:t>
            </a:r>
            <a:r>
              <a:rPr b="0" lang="en-GB" sz="2800" spc="-1" strike="noStrike">
                <a:latin typeface="Arial"/>
              </a:rPr>
              <a:t>para el</a:t>
            </a:r>
            <a:r>
              <a:rPr b="0" lang="en-GB" sz="2800" spc="-1" strike="noStrike">
                <a:latin typeface="Consolas"/>
              </a:rPr>
              <a:t> Container </a:t>
            </a:r>
            <a:r>
              <a:rPr b="0" lang="en-GB" sz="2800" spc="-1" strike="noStrike">
                <a:latin typeface="Arial"/>
              </a:rPr>
              <a:t>especificado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solidFill>
                  <a:srgbClr val="c7243a"/>
                </a:solidFill>
                <a:latin typeface="Arial"/>
              </a:rPr>
              <a:t>Constructores y metodos</a:t>
            </a:r>
            <a:endParaRPr b="0" lang="en-GB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1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 </a:t>
            </a:r>
            <a:r>
              <a:rPr b="0" lang="en-GB" sz="3200" spc="-1" strike="noStrike">
                <a:latin typeface="Arial"/>
              </a:rPr>
              <a:t>addLayoutComponent(String name, Component component)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addLayoutComponent(Component component, Object constraints)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setHorizontalGroup(GroupLayout.Group group)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setVerticalGroup(GroupLayout.Group group)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CreateParallelGroup()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createParallelGroup(GroupLayout.Alignment alignment)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createParallelGroup(GroupLayout.Alignment alignment, boolean resizable) 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CreateSequentialGroup()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LibreOffice/6.3.3.2$Windows_X86_64 LibreOffice_project/a64200df03143b798afd1ec74a12ab50359878ed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2020-03-24T09:30:57Z</dcterms:created>
  <dc:creator/>
  <dc:description/>
  <dc:language>en-GB</dc:language>
  <cp:lastModifiedBy/>
  <dcterms:modified xsi:type="dcterms:W3CDTF">2020-03-24T10:33:09Z</dcterms:modified>
  <cp:revision>2</cp:revision>
  <dc:subject/>
  <dc:title>Classy Red</dc:title>
</cp:coreProperties>
</file>