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0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0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5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6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05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8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9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4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3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D88D5-19A2-4A08-97AA-CDD3C0E0C5B8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2C22E3-7BFB-4CF7-8E6A-7CA6A3537D9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9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24066-508A-4D6F-B359-EA23CF484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latin typeface="Consolas" panose="020B0609020204030204" pitchFamily="49" charset="0"/>
              </a:rPr>
              <a:t>JColorChooser</a:t>
            </a:r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96516-E433-45BC-9B03-AEF975EBE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48016"/>
          </a:xfrm>
        </p:spPr>
        <p:txBody>
          <a:bodyPr>
            <a:normAutofit lnSpcReduction="10000"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J</a:t>
            </a:r>
            <a:r>
              <a:rPr lang="es-MX" dirty="0">
                <a:latin typeface="Consolas" panose="020B0609020204030204" pitchFamily="49" charset="0"/>
              </a:rPr>
              <a:t>osué </a:t>
            </a:r>
            <a:r>
              <a:rPr lang="es-MX" sz="2800" dirty="0">
                <a:latin typeface="Consolas" panose="020B0609020204030204" pitchFamily="49" charset="0"/>
              </a:rPr>
              <a:t>O</a:t>
            </a:r>
            <a:r>
              <a:rPr lang="es-MX" dirty="0">
                <a:latin typeface="Consolas" panose="020B0609020204030204" pitchFamily="49" charset="0"/>
              </a:rPr>
              <a:t>lmos </a:t>
            </a:r>
            <a:r>
              <a:rPr lang="es-MX" sz="2800" dirty="0">
                <a:latin typeface="Consolas" panose="020B0609020204030204" pitchFamily="49" charset="0"/>
              </a:rPr>
              <a:t>H</a:t>
            </a:r>
            <a:r>
              <a:rPr lang="es-MX" dirty="0">
                <a:latin typeface="Consolas" panose="020B0609020204030204" pitchFamily="49" charset="0"/>
              </a:rPr>
              <a:t>ernández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I</a:t>
            </a:r>
            <a:r>
              <a:rPr lang="es-MX" dirty="0">
                <a:latin typeface="Consolas" panose="020B0609020204030204" pitchFamily="49" charset="0"/>
              </a:rPr>
              <a:t>ngeniería en </a:t>
            </a:r>
            <a:r>
              <a:rPr lang="es-MX" sz="2800" dirty="0">
                <a:latin typeface="Consolas" panose="020B0609020204030204" pitchFamily="49" charset="0"/>
              </a:rPr>
              <a:t>I</a:t>
            </a:r>
            <a:r>
              <a:rPr lang="es-MX" dirty="0">
                <a:latin typeface="Consolas" panose="020B0609020204030204" pitchFamily="49" charset="0"/>
              </a:rPr>
              <a:t>nteligencia </a:t>
            </a:r>
            <a:r>
              <a:rPr lang="es-MX" sz="2800" dirty="0">
                <a:latin typeface="Consolas" panose="020B0609020204030204" pitchFamily="49" charset="0"/>
              </a:rPr>
              <a:t>A</a:t>
            </a:r>
            <a:r>
              <a:rPr lang="es-MX" dirty="0">
                <a:latin typeface="Consolas" panose="020B0609020204030204" pitchFamily="49" charset="0"/>
              </a:rPr>
              <a:t>rtificial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U</a:t>
            </a:r>
            <a:r>
              <a:rPr lang="es-MX" dirty="0">
                <a:latin typeface="Consolas" panose="020B0609020204030204" pitchFamily="49" charset="0"/>
              </a:rPr>
              <a:t>niversidad </a:t>
            </a:r>
            <a:r>
              <a:rPr lang="es-MX" sz="2600" dirty="0">
                <a:latin typeface="Consolas" panose="020B0609020204030204" pitchFamily="49" charset="0"/>
              </a:rPr>
              <a:t>p</a:t>
            </a:r>
            <a:r>
              <a:rPr lang="es-MX" dirty="0">
                <a:latin typeface="Consolas" panose="020B0609020204030204" pitchFamily="49" charset="0"/>
              </a:rPr>
              <a:t>anamericana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C81D99-F966-4AF7-B5DE-59E81627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37" y="5229628"/>
            <a:ext cx="1589972" cy="1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581A74-6E0D-4370-97E0-09DC9EA6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3552"/>
            <a:ext cx="10058400" cy="805350"/>
          </a:xfrm>
        </p:spPr>
        <p:txBody>
          <a:bodyPr/>
          <a:lstStyle/>
          <a:p>
            <a:pPr algn="ctr"/>
            <a:r>
              <a:rPr lang="es-MX" dirty="0" err="1">
                <a:latin typeface="Consolas" panose="020B0609020204030204" pitchFamily="49" charset="0"/>
              </a:rPr>
              <a:t>JColorChooser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9AD818-2583-46C4-82A6-1842DF75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59" y="2002931"/>
            <a:ext cx="4379281" cy="40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5D0A37-2FBB-4F4D-ABBE-F5D605495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3" y="5238864"/>
            <a:ext cx="1589972" cy="1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7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058ECD7-4EDB-4A26-9861-8F107B5E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Consolas" panose="020B0609020204030204" pitchFamily="49" charset="0"/>
              </a:rPr>
              <a:t>Constructores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779C84-42EA-4C3F-8E29-E64DB9D148A1}"/>
              </a:ext>
            </a:extLst>
          </p:cNvPr>
          <p:cNvSpPr txBox="1"/>
          <p:nvPr/>
        </p:nvSpPr>
        <p:spPr>
          <a:xfrm>
            <a:off x="866371" y="2904254"/>
            <a:ext cx="103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>
                <a:latin typeface="Consolas" panose="020B0609020204030204" pitchFamily="49" charset="0"/>
              </a:rPr>
              <a:t>JColorChooser</a:t>
            </a:r>
            <a:r>
              <a:rPr lang="es-MX" sz="2800" dirty="0">
                <a:latin typeface="Consolas" panose="020B0609020204030204" pitchFamily="49" charset="0"/>
              </a:rPr>
              <a:t>(); 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//Crea un selector de color con color inicial blanco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25D52A-2A68-482E-9354-6BB72E8CEF9F}"/>
              </a:ext>
            </a:extLst>
          </p:cNvPr>
          <p:cNvSpPr txBox="1"/>
          <p:nvPr/>
        </p:nvSpPr>
        <p:spPr>
          <a:xfrm>
            <a:off x="866372" y="3843230"/>
            <a:ext cx="11094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latin typeface="Consolas" panose="020B0609020204030204" pitchFamily="49" charset="0"/>
              </a:rPr>
              <a:t>JColorChooser</a:t>
            </a:r>
            <a:r>
              <a:rPr lang="es-MX" sz="2800" dirty="0">
                <a:latin typeface="Consolas" panose="020B0609020204030204" pitchFamily="49" charset="0"/>
              </a:rPr>
              <a:t>(</a:t>
            </a:r>
            <a:r>
              <a:rPr lang="es-MX" sz="2800" b="1" dirty="0">
                <a:latin typeface="Consolas" panose="020B0609020204030204" pitchFamily="49" charset="0"/>
              </a:rPr>
              <a:t>Color </a:t>
            </a:r>
            <a:r>
              <a:rPr lang="es-MX" sz="2800" dirty="0" err="1">
                <a:latin typeface="Consolas" panose="020B0609020204030204" pitchFamily="49" charset="0"/>
              </a:rPr>
              <a:t>initialColor</a:t>
            </a:r>
            <a:r>
              <a:rPr lang="es-MX" sz="2800" dirty="0">
                <a:latin typeface="Consolas" panose="020B0609020204030204" pitchFamily="49" charset="0"/>
              </a:rPr>
              <a:t>); 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//Crea un selector de color 															  con color inicial específico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4AF6DB-C664-4A37-B2A0-02B0A5FD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37" y="5229628"/>
            <a:ext cx="1589972" cy="1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874B0-1147-48D7-A755-978BE6D0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Consolas" panose="020B0609020204030204" pitchFamily="49" charset="0"/>
              </a:rPr>
              <a:t>Métodos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F8FA35-AAD3-47E6-A5E8-E3439972FCCD}"/>
              </a:ext>
            </a:extLst>
          </p:cNvPr>
          <p:cNvSpPr txBox="1"/>
          <p:nvPr/>
        </p:nvSpPr>
        <p:spPr>
          <a:xfrm>
            <a:off x="1066798" y="2364793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Color   	</a:t>
            </a:r>
            <a:r>
              <a:rPr lang="es-MX" sz="3200" dirty="0" err="1">
                <a:latin typeface="Consolas" panose="020B0609020204030204" pitchFamily="49" charset="0"/>
              </a:rPr>
              <a:t>getColor</a:t>
            </a:r>
            <a:r>
              <a:rPr lang="es-MX" sz="3200" dirty="0">
                <a:latin typeface="Consolas" panose="020B0609020204030204" pitchFamily="49" charset="0"/>
              </a:rPr>
              <a:t>();  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//Devuelve el color actual del color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chooser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A9C4A0-2617-4951-BC78-5DAA3CC086E5}"/>
              </a:ext>
            </a:extLst>
          </p:cNvPr>
          <p:cNvSpPr txBox="1"/>
          <p:nvPr/>
        </p:nvSpPr>
        <p:spPr>
          <a:xfrm>
            <a:off x="1066799" y="3218873"/>
            <a:ext cx="10589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	</a:t>
            </a:r>
            <a:r>
              <a:rPr lang="es-MX" sz="3200" dirty="0" err="1">
                <a:latin typeface="Consolas" panose="020B0609020204030204" pitchFamily="49" charset="0"/>
              </a:rPr>
              <a:t>setColor</a:t>
            </a:r>
            <a:r>
              <a:rPr lang="es-MX" sz="3200" dirty="0">
                <a:latin typeface="Consolas" panose="020B0609020204030204" pitchFamily="49" charset="0"/>
              </a:rPr>
              <a:t>(</a:t>
            </a:r>
            <a:r>
              <a:rPr lang="es-MX" sz="3200" b="1" dirty="0">
                <a:latin typeface="Consolas" panose="020B0609020204030204" pitchFamily="49" charset="0"/>
              </a:rPr>
              <a:t>Color</a:t>
            </a:r>
            <a:r>
              <a:rPr lang="es-MX" sz="3200" dirty="0">
                <a:latin typeface="Consolas" panose="020B0609020204030204" pitchFamily="49" charset="0"/>
              </a:rPr>
              <a:t> color);  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//Cambia el color actual 																	del color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chooser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al color 										</a:t>
            </a:r>
            <a:r>
              <a:rPr lang="es-MX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	especificado </a:t>
            </a:r>
            <a:r>
              <a:rPr lang="es-MX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3ED7AE-0418-4D6C-A2B8-FFA768AFDC30}"/>
              </a:ext>
            </a:extLst>
          </p:cNvPr>
          <p:cNvSpPr txBox="1"/>
          <p:nvPr/>
        </p:nvSpPr>
        <p:spPr>
          <a:xfrm>
            <a:off x="1066798" y="3757482"/>
            <a:ext cx="1058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	</a:t>
            </a:r>
            <a:r>
              <a:rPr lang="es-MX" sz="2400" dirty="0" err="1">
                <a:latin typeface="Consolas" panose="020B0609020204030204" pitchFamily="49" charset="0"/>
              </a:rPr>
              <a:t>setColor</a:t>
            </a:r>
            <a:r>
              <a:rPr lang="es-MX" sz="2400" dirty="0">
                <a:latin typeface="Consolas" panose="020B0609020204030204" pitchFamily="49" charset="0"/>
              </a:rPr>
              <a:t>(</a:t>
            </a:r>
            <a:r>
              <a:rPr lang="es-MX" sz="2400" b="1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 r, </a:t>
            </a:r>
            <a:r>
              <a:rPr lang="es-MX" sz="2400" b="1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 g, </a:t>
            </a:r>
            <a:r>
              <a:rPr lang="es-MX" sz="2400" b="1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 b); 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51A92B-CA6C-440E-934E-163BD0EB42AE}"/>
              </a:ext>
            </a:extLst>
          </p:cNvPr>
          <p:cNvSpPr txBox="1"/>
          <p:nvPr/>
        </p:nvSpPr>
        <p:spPr>
          <a:xfrm>
            <a:off x="1066798" y="4588478"/>
            <a:ext cx="1005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Color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s-MX" dirty="0" err="1">
                <a:latin typeface="Consolas" panose="020B0609020204030204" pitchFamily="49" charset="0"/>
              </a:rPr>
              <a:t>showDialog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 err="1">
                <a:latin typeface="Consolas" panose="020B0609020204030204" pitchFamily="49" charset="0"/>
              </a:rPr>
              <a:t>Component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component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 err="1">
                <a:latin typeface="Consolas" panose="020B0609020204030204" pitchFamily="49" charset="0"/>
              </a:rPr>
              <a:t>String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title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>
                <a:latin typeface="Consolas" panose="020B0609020204030204" pitchFamily="49" charset="0"/>
              </a:rPr>
              <a:t>Color</a:t>
            </a:r>
            <a:r>
              <a:rPr lang="es-MX" dirty="0">
                <a:latin typeface="Consolas" panose="020B0609020204030204" pitchFamily="49" charset="0"/>
              </a:rPr>
              <a:t> color); </a:t>
            </a:r>
          </a:p>
          <a:p>
            <a:r>
              <a:rPr lang="es-MX" dirty="0">
                <a:latin typeface="Consolas" panose="020B0609020204030204" pitchFamily="49" charset="0"/>
              </a:rPr>
              <a:t>			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//Muestra un selector de color el cual retorna</a:t>
            </a: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  el color seleccionado al presionar “Aceptar”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0282E-8A90-4568-AE76-991E4871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37" y="5229628"/>
            <a:ext cx="1589972" cy="1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4FC55DB-F270-4BD7-95CD-0E6ACB56F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49570"/>
            <a:ext cx="10058400" cy="1134503"/>
          </a:xfrm>
        </p:spPr>
        <p:txBody>
          <a:bodyPr/>
          <a:lstStyle/>
          <a:p>
            <a:pPr algn="ctr"/>
            <a:r>
              <a:rPr lang="es-MX" dirty="0">
                <a:latin typeface="Consolas" panose="020B0609020204030204" pitchFamily="49" charset="0"/>
              </a:rPr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7E238-C990-472B-A2E2-2B5406745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37" y="5229628"/>
            <a:ext cx="1589972" cy="1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4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42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Retrospección</vt:lpstr>
      <vt:lpstr>JColorChooser</vt:lpstr>
      <vt:lpstr>JColorChooser</vt:lpstr>
      <vt:lpstr>Constructores</vt:lpstr>
      <vt:lpstr>Métodos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JColorChooser</dc:title>
  <dc:creator>Josué Olmos Hernández</dc:creator>
  <cp:lastModifiedBy>Josué Olmos Hernández</cp:lastModifiedBy>
  <cp:revision>5</cp:revision>
  <dcterms:created xsi:type="dcterms:W3CDTF">2020-03-23T04:53:05Z</dcterms:created>
  <dcterms:modified xsi:type="dcterms:W3CDTF">2020-03-23T05:30:37Z</dcterms:modified>
</cp:coreProperties>
</file>