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77" y="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8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8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6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6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6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2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7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5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2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1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8BC64-8D81-4A54-805E-3717A3FBB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BE2878-3B81-49A8-A982-D7747BBA7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chemeClr val="tx1"/>
                </a:solidFill>
              </a:rPr>
              <a:t>JDatePicker</a:t>
            </a:r>
            <a:endParaRPr lang="es-MX" sz="4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99333A-8E96-4B1B-A28B-D992038E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Juan Marquina Cancino</a:t>
            </a:r>
          </a:p>
        </p:txBody>
      </p:sp>
    </p:spTree>
    <p:extLst>
      <p:ext uri="{BB962C8B-B14F-4D97-AF65-F5344CB8AC3E}">
        <p14:creationId xmlns:p14="http://schemas.microsoft.com/office/powerpoint/2010/main" val="2058472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849F0-0849-4697-9A0A-D47B919F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JDatePicker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218F1-AE70-4B4A-A4B3-7EB1B16D5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Jdatepicker</a:t>
            </a:r>
            <a:r>
              <a:rPr lang="es-MX" dirty="0"/>
              <a:t> es una librería de java con herramientas que nos ayudan a visualizar calendarios y poder hacer </a:t>
            </a:r>
            <a:r>
              <a:rPr lang="es-MX" dirty="0" err="1"/>
              <a:t>click</a:t>
            </a:r>
            <a:r>
              <a:rPr lang="es-MX" dirty="0"/>
              <a:t> en ellos.</a:t>
            </a:r>
          </a:p>
          <a:p>
            <a:r>
              <a:rPr lang="es-MX" dirty="0"/>
              <a:t>La componente principal de </a:t>
            </a:r>
            <a:r>
              <a:rPr lang="es-MX" dirty="0" err="1"/>
              <a:t>JDatePicker</a:t>
            </a:r>
            <a:r>
              <a:rPr lang="es-MX" dirty="0"/>
              <a:t> es el </a:t>
            </a:r>
            <a:r>
              <a:rPr lang="es-MX" dirty="0" err="1"/>
              <a:t>JDatePickerImpl</a:t>
            </a:r>
            <a:r>
              <a:rPr lang="es-MX" dirty="0"/>
              <a:t>, que tiene dos partes principales:	</a:t>
            </a:r>
          </a:p>
          <a:p>
            <a:pPr lvl="1"/>
            <a:r>
              <a:rPr lang="es-MX" dirty="0"/>
              <a:t> </a:t>
            </a:r>
            <a:r>
              <a:rPr lang="es-MX" dirty="0" err="1"/>
              <a:t>JTextField</a:t>
            </a:r>
            <a:r>
              <a:rPr lang="es-MX" dirty="0"/>
              <a:t> no </a:t>
            </a:r>
            <a:r>
              <a:rPr lang="es-MX" dirty="0" err="1"/>
              <a:t>edtiable</a:t>
            </a:r>
            <a:r>
              <a:rPr lang="es-MX" dirty="0"/>
              <a:t> por el usuario, donde se pone un texto que representa la Fecha.</a:t>
            </a:r>
          </a:p>
          <a:p>
            <a:pPr lvl="1"/>
            <a:r>
              <a:rPr lang="es-MX" dirty="0" err="1"/>
              <a:t>JDatePanelImpl</a:t>
            </a:r>
            <a:r>
              <a:rPr lang="es-MX" dirty="0"/>
              <a:t>, que es una clase de librería que representa el calendario en si.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48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892A8E7-4769-444B-A50A-70C4813BE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85" y="70801"/>
            <a:ext cx="13505026" cy="55036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AAEEA5-E985-48B3-84DC-0312C3F8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JdatePickerIMpl</a:t>
            </a:r>
          </a:p>
        </p:txBody>
      </p:sp>
    </p:spTree>
    <p:extLst>
      <p:ext uri="{BB962C8B-B14F-4D97-AF65-F5344CB8AC3E}">
        <p14:creationId xmlns:p14="http://schemas.microsoft.com/office/powerpoint/2010/main" val="175654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E468F-098B-4CD3-A5C2-3190846C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Instanciar Un JDATEPICKERIMPL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EB9D4-C010-4433-8B18-E80D2198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JDATEPCIKERIMPL (</a:t>
            </a:r>
            <a:r>
              <a:rPr lang="es-MX" dirty="0" err="1"/>
              <a:t>JDatePanel</a:t>
            </a:r>
            <a:r>
              <a:rPr lang="es-MX" dirty="0"/>
              <a:t>, </a:t>
            </a:r>
            <a:r>
              <a:rPr lang="es-MX" dirty="0" err="1"/>
              <a:t>AbstractFormatter</a:t>
            </a:r>
            <a:r>
              <a:rPr lang="es-MX" dirty="0"/>
              <a:t>) //CONSTRUCTOR </a:t>
            </a:r>
          </a:p>
          <a:p>
            <a:pPr lvl="1"/>
            <a:r>
              <a:rPr lang="es-MX" dirty="0"/>
              <a:t>En el </a:t>
            </a:r>
            <a:r>
              <a:rPr lang="es-MX" dirty="0" err="1"/>
              <a:t>AbstractFormatter</a:t>
            </a:r>
            <a:r>
              <a:rPr lang="es-MX" dirty="0"/>
              <a:t> tienen que implementarse 2 funciones </a:t>
            </a:r>
            <a:r>
              <a:rPr lang="es-MX" dirty="0" err="1"/>
              <a:t>valuetoString</a:t>
            </a:r>
            <a:r>
              <a:rPr lang="es-MX" dirty="0"/>
              <a:t>(), y </a:t>
            </a:r>
            <a:r>
              <a:rPr lang="es-MX" dirty="0" err="1"/>
              <a:t>stringtoValue</a:t>
            </a:r>
            <a:r>
              <a:rPr lang="es-MX" dirty="0"/>
              <a:t>(), que van a definir lo que se pone en el </a:t>
            </a:r>
            <a:r>
              <a:rPr lang="es-MX" dirty="0" err="1"/>
              <a:t>label</a:t>
            </a:r>
            <a:r>
              <a:rPr lang="es-MX" dirty="0"/>
              <a:t> del JDATEPICKERIMPL</a:t>
            </a:r>
          </a:p>
          <a:p>
            <a:r>
              <a:rPr lang="es-MX" dirty="0" err="1"/>
              <a:t>JDatePanel</a:t>
            </a:r>
            <a:r>
              <a:rPr lang="es-MX" dirty="0"/>
              <a:t>((</a:t>
            </a:r>
            <a:r>
              <a:rPr lang="es-MX" dirty="0" err="1"/>
              <a:t>CalendarModel,Properties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La librería ofrece dos </a:t>
            </a:r>
            <a:r>
              <a:rPr lang="es-MX" dirty="0" err="1"/>
              <a:t>calendarmodel</a:t>
            </a:r>
            <a:r>
              <a:rPr lang="es-MX" dirty="0"/>
              <a:t>, uno es el </a:t>
            </a:r>
            <a:r>
              <a:rPr lang="es-MX" dirty="0" err="1"/>
              <a:t>UtilCalendarModel</a:t>
            </a:r>
            <a:r>
              <a:rPr lang="es-MX" dirty="0"/>
              <a:t> que hereda de </a:t>
            </a:r>
            <a:r>
              <a:rPr lang="es-MX" dirty="0" err="1"/>
              <a:t>CalendarModel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En </a:t>
            </a:r>
            <a:r>
              <a:rPr lang="es-MX" dirty="0" err="1"/>
              <a:t>properties</a:t>
            </a:r>
            <a:r>
              <a:rPr lang="es-MX" dirty="0"/>
              <a:t> se tienen que definir “</a:t>
            </a:r>
            <a:r>
              <a:rPr lang="es-MX" dirty="0" err="1"/>
              <a:t>text.today</a:t>
            </a:r>
            <a:r>
              <a:rPr lang="es-MX" dirty="0"/>
              <a:t>, </a:t>
            </a:r>
            <a:r>
              <a:rPr lang="es-MX" dirty="0" err="1"/>
              <a:t>text.month</a:t>
            </a:r>
            <a:r>
              <a:rPr lang="es-MX" dirty="0"/>
              <a:t>, y </a:t>
            </a:r>
            <a:r>
              <a:rPr lang="es-MX" dirty="0" err="1"/>
              <a:t>text.year</a:t>
            </a:r>
            <a:r>
              <a:rPr lang="es-MX" dirty="0"/>
              <a:t>” con el texto que llevaría en el </a:t>
            </a:r>
            <a:r>
              <a:rPr lang="es-MX" dirty="0" err="1"/>
              <a:t>JDatePanel</a:t>
            </a:r>
            <a:r>
              <a:rPr lang="es-MX" dirty="0"/>
              <a:t> 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19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A5408-DC31-4AB1-B888-00C1145F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30B4E5-22A8-4A71-A1D5-F0DC87176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	</a:t>
            </a:r>
            <a:r>
              <a:rPr lang="es-MX" dirty="0" err="1"/>
              <a:t>getModel</a:t>
            </a:r>
            <a:r>
              <a:rPr lang="es-MX" dirty="0"/>
              <a:t>() devuelve el </a:t>
            </a:r>
            <a:r>
              <a:rPr lang="es-MX" dirty="0" err="1"/>
              <a:t>CalendarModel</a:t>
            </a:r>
            <a:r>
              <a:rPr lang="es-MX" dirty="0"/>
              <a:t> que instancio</a:t>
            </a:r>
          </a:p>
          <a:p>
            <a:r>
              <a:rPr lang="es-MX" dirty="0"/>
              <a:t>.</a:t>
            </a:r>
            <a:r>
              <a:rPr lang="es-MX" dirty="0" err="1"/>
              <a:t>GregorianCalendar</a:t>
            </a:r>
            <a:r>
              <a:rPr lang="es-MX" dirty="0"/>
              <a:t> </a:t>
            </a:r>
            <a:r>
              <a:rPr lang="es-MX" dirty="0" err="1"/>
              <a:t>pickedDate</a:t>
            </a:r>
            <a:r>
              <a:rPr lang="es-MX" dirty="0"/>
              <a:t>=(</a:t>
            </a:r>
            <a:r>
              <a:rPr lang="es-MX" dirty="0" err="1"/>
              <a:t>GregorianCalendar</a:t>
            </a:r>
            <a:r>
              <a:rPr lang="es-MX" dirty="0"/>
              <a:t>) </a:t>
            </a:r>
            <a:r>
              <a:rPr lang="es-MX" dirty="0" err="1"/>
              <a:t>myDatePicker.getModel</a:t>
            </a:r>
            <a:r>
              <a:rPr lang="es-MX" dirty="0"/>
              <a:t>().</a:t>
            </a:r>
            <a:r>
              <a:rPr lang="es-MX" dirty="0" err="1"/>
              <a:t>getValue</a:t>
            </a:r>
            <a:r>
              <a:rPr lang="es-MX" dirty="0"/>
              <a:t>() //Esto devuelve la fecha seleccionada en el date </a:t>
            </a:r>
            <a:r>
              <a:rPr lang="es-MX" dirty="0" err="1"/>
              <a:t>picker</a:t>
            </a:r>
            <a:r>
              <a:rPr lang="es-MX" dirty="0"/>
              <a:t> con formato de </a:t>
            </a:r>
            <a:r>
              <a:rPr lang="es-MX" dirty="0" err="1"/>
              <a:t>GregorianCalendar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91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8C848-6A1E-40D6-BCF6-5E4CB5B0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 </a:t>
            </a:r>
            <a:r>
              <a:rPr lang="es-MX" dirty="0" err="1"/>
              <a:t>EJemplo</a:t>
            </a:r>
            <a:endParaRPr lang="es-MX" dirty="0"/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CC6DE2A-4BAB-4642-93F7-A5C2D32AE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47" y="2916289"/>
            <a:ext cx="6751905" cy="2484335"/>
          </a:xfrm>
        </p:spPr>
      </p:pic>
    </p:spTree>
    <p:extLst>
      <p:ext uri="{BB962C8B-B14F-4D97-AF65-F5344CB8AC3E}">
        <p14:creationId xmlns:p14="http://schemas.microsoft.com/office/powerpoint/2010/main" val="37109984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941"/>
      </a:dk2>
      <a:lt2>
        <a:srgbClr val="E8E2E5"/>
      </a:lt2>
      <a:accent1>
        <a:srgbClr val="77AB8E"/>
      </a:accent1>
      <a:accent2>
        <a:srgbClr val="69ADA3"/>
      </a:accent2>
      <a:accent3>
        <a:srgbClr val="6EA9BE"/>
      </a:accent3>
      <a:accent4>
        <a:srgbClr val="778EC2"/>
      </a:accent4>
      <a:accent5>
        <a:srgbClr val="968FCD"/>
      </a:accent5>
      <a:accent6>
        <a:srgbClr val="9E77C2"/>
      </a:accent6>
      <a:hlink>
        <a:srgbClr val="AE6990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201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JDatePicker</vt:lpstr>
      <vt:lpstr>JDatePicker</vt:lpstr>
      <vt:lpstr>JdatePickerIMpl</vt:lpstr>
      <vt:lpstr>Instanciar Un JDATEPICKERIMPL</vt:lpstr>
      <vt:lpstr>Funciones</vt:lpstr>
      <vt:lpstr>Programa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JDatePicker</dc:title>
  <dc:creator>Juan Marquina Cancino</dc:creator>
  <cp:lastModifiedBy>Juan Marquina Cancino</cp:lastModifiedBy>
  <cp:revision>4</cp:revision>
  <dcterms:created xsi:type="dcterms:W3CDTF">2020-03-24T14:24:40Z</dcterms:created>
  <dcterms:modified xsi:type="dcterms:W3CDTF">2020-03-24T14:52:00Z</dcterms:modified>
</cp:coreProperties>
</file>