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s-MX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setText</a:t>
          </a:r>
          <a:r>
            <a:rPr lang="es-MX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es-MX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String</a:t>
          </a:r>
          <a:r>
            <a:rPr lang="es-MX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s)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s-MX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[Le</a:t>
          </a:r>
          <a:r>
            <a:rPr lang="es-MX" sz="24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asigna un texto a nuestro </a:t>
          </a:r>
          <a:r>
            <a:rPr lang="es-MX" sz="24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JTextField</a:t>
          </a:r>
          <a:r>
            <a:rPr lang="es-MX" sz="24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que tiene que estar en el formato esperado]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b="0" i="0" dirty="0" err="1"/>
            <a:t>getText</a:t>
          </a:r>
          <a:r>
            <a:rPr lang="en-US" b="0" i="0" dirty="0"/>
            <a:t>()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nuevo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JEditorPane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 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s-MX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setContentType</a:t>
          </a:r>
          <a:r>
            <a:rPr lang="es-MX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Asigna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el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tipo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contenido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que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tener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 custScaleY="125398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 custLinFactNeighborY="-745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 custScaleY="100340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 custLinFactNeighborY="-5745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 custScaleY="125569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5959338" y="-2400137"/>
          <a:ext cx="1527183" cy="632746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[Le</a:t>
          </a:r>
          <a:r>
            <a:rPr lang="es-MX" sz="24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asigna un texto a nuestro </a:t>
          </a:r>
          <a:r>
            <a:rPr lang="es-MX" sz="2400" kern="1200" baseline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JTextField</a:t>
          </a:r>
          <a:r>
            <a:rPr lang="es-MX" sz="24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que tiene que estar en el formato esperado]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59199" y="74553"/>
        <a:ext cx="6252912" cy="1378081"/>
      </dsp:txXfrm>
    </dsp:sp>
    <dsp:sp modelId="{3230722F-B757-4673-BD2F-9D4BAB5CEE8D}">
      <dsp:nvSpPr>
        <dsp:cNvPr id="0" name=""/>
        <dsp:cNvSpPr/>
      </dsp:nvSpPr>
      <dsp:spPr>
        <a:xfrm>
          <a:off x="0" y="2425"/>
          <a:ext cx="3559198" cy="1522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setText</a:t>
          </a:r>
          <a:r>
            <a:rPr lang="es-MX" sz="3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es-MX" sz="3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String</a:t>
          </a:r>
          <a:r>
            <a:rPr lang="es-MX" sz="3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s)</a:t>
          </a:r>
          <a:endParaRPr lang="en-US" sz="30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4314" y="76739"/>
        <a:ext cx="3410570" cy="1373708"/>
      </dsp:txXfrm>
    </dsp:sp>
    <dsp:sp modelId="{329ECF1A-78BE-41CB-B252-8011825B67CD}">
      <dsp:nvSpPr>
        <dsp:cNvPr id="0" name=""/>
        <dsp:cNvSpPr/>
      </dsp:nvSpPr>
      <dsp:spPr>
        <a:xfrm rot="5400000">
          <a:off x="6125074" y="-805448"/>
          <a:ext cx="1222010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nuevo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JEditorPane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 ]</a:t>
          </a:r>
        </a:p>
      </dsp:txBody>
      <dsp:txXfrm rot="-5400000">
        <a:off x="3566159" y="1813121"/>
        <a:ext cx="6280186" cy="1102702"/>
      </dsp:txXfrm>
    </dsp:sp>
    <dsp:sp modelId="{8A3FE5E4-2689-4041-B2C5-C63BC276A3EF}">
      <dsp:nvSpPr>
        <dsp:cNvPr id="0" name=""/>
        <dsp:cNvSpPr/>
      </dsp:nvSpPr>
      <dsp:spPr>
        <a:xfrm>
          <a:off x="0" y="1591961"/>
          <a:ext cx="3566160" cy="1522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 err="1"/>
            <a:t>getText</a:t>
          </a:r>
          <a:r>
            <a:rPr lang="en-US" sz="3000" b="0" i="0" kern="1200" dirty="0"/>
            <a:t>()</a:t>
          </a:r>
          <a:endParaRPr lang="en-US" sz="30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4314" y="1666275"/>
        <a:ext cx="3417532" cy="1373708"/>
      </dsp:txXfrm>
    </dsp:sp>
    <dsp:sp modelId="{A66EBD3D-E7C5-421C-B8B5-728648057DDC}">
      <dsp:nvSpPr>
        <dsp:cNvPr id="0" name=""/>
        <dsp:cNvSpPr/>
      </dsp:nvSpPr>
      <dsp:spPr>
        <a:xfrm rot="5400000">
          <a:off x="5964868" y="799565"/>
          <a:ext cx="1529266" cy="6333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Asigna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el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tipo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contenido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que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se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a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tener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]</a:t>
          </a:r>
        </a:p>
      </dsp:txBody>
      <dsp:txXfrm rot="-5400000">
        <a:off x="3562678" y="3276409"/>
        <a:ext cx="6258995" cy="1379960"/>
      </dsp:txXfrm>
    </dsp:sp>
    <dsp:sp modelId="{1C763A21-352A-41D1-A2E2-E305DABA275D}">
      <dsp:nvSpPr>
        <dsp:cNvPr id="0" name=""/>
        <dsp:cNvSpPr/>
      </dsp:nvSpPr>
      <dsp:spPr>
        <a:xfrm>
          <a:off x="0" y="3117762"/>
          <a:ext cx="3562677" cy="1522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setContentType</a:t>
          </a:r>
          <a:r>
            <a:rPr lang="es-MX" sz="3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()</a:t>
          </a:r>
          <a:endParaRPr lang="en-US" sz="30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4314" y="3192076"/>
        <a:ext cx="3414049" cy="137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</a:t>
            </a:r>
            <a:r>
              <a:rPr lang="en-US" sz="5400" dirty="0" err="1">
                <a:latin typeface="Rockwell" panose="02060603020205020403" pitchFamily="18" charset="0"/>
              </a:rPr>
              <a:t>JEditorPane</a:t>
            </a:r>
            <a:r>
              <a:rPr lang="en-US" sz="5400" dirty="0">
                <a:latin typeface="Rockwell" panose="02060603020205020403" pitchFamily="18" charset="0"/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EC462-8692-4B21-A6B1-A4A4EBE94126}"/>
              </a:ext>
            </a:extLst>
          </p:cNvPr>
          <p:cNvSpPr/>
          <p:nvPr/>
        </p:nvSpPr>
        <p:spPr>
          <a:xfrm>
            <a:off x="4978105" y="4623857"/>
            <a:ext cx="62813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Virgilio Murillo Ochoa</a:t>
            </a:r>
          </a:p>
          <a:p>
            <a:pPr algn="ctr"/>
            <a:r>
              <a:rPr lang="es-MX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0228522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err="1">
                <a:latin typeface="Rockwell" panose="02060603020205020403" pitchFamily="18" charset="0"/>
              </a:rPr>
              <a:t>JEditorPane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 un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JEditorPane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lvl="1"/>
            <a:r>
              <a:rPr lang="es-ES" dirty="0"/>
              <a:t>Un </a:t>
            </a:r>
            <a:r>
              <a:rPr lang="es-ES" dirty="0" err="1"/>
              <a:t>JEditorPane</a:t>
            </a:r>
            <a:r>
              <a:rPr lang="es-ES" dirty="0"/>
              <a:t> es un componente que nos permite editar texto, es mas completo que el </a:t>
            </a:r>
            <a:r>
              <a:rPr lang="es-ES" dirty="0" err="1"/>
              <a:t>JTextField</a:t>
            </a:r>
            <a:r>
              <a:rPr lang="es-ES" dirty="0"/>
              <a:t> y el </a:t>
            </a:r>
            <a:r>
              <a:rPr lang="es-ES" dirty="0" err="1"/>
              <a:t>JTextArea</a:t>
            </a:r>
            <a:r>
              <a:rPr lang="es-ES" dirty="0"/>
              <a:t>, </a:t>
            </a:r>
            <a:r>
              <a:rPr lang="es-ES" dirty="0" err="1"/>
              <a:t>ademas</a:t>
            </a:r>
            <a:r>
              <a:rPr lang="es-ES" dirty="0"/>
              <a:t> acepta formato </a:t>
            </a:r>
            <a:r>
              <a:rPr lang="es-ES" dirty="0" err="1"/>
              <a:t>html</a:t>
            </a:r>
            <a:r>
              <a:rPr lang="es-ES" dirty="0"/>
              <a:t>, </a:t>
            </a:r>
            <a:r>
              <a:rPr lang="es-ES" dirty="0" err="1"/>
              <a:t>rtf</a:t>
            </a:r>
            <a:r>
              <a:rPr lang="es-ES" dirty="0"/>
              <a:t>.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get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se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JEditorPane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lvl="2"/>
            <a:r>
              <a:rPr lang="en-US" b="1" dirty="0" err="1"/>
              <a:t>JEditorPane</a:t>
            </a:r>
            <a:r>
              <a:rPr lang="en-US" b="1" dirty="0"/>
              <a:t> editor=new </a:t>
            </a:r>
            <a:r>
              <a:rPr lang="en-US" b="1" dirty="0" err="1"/>
              <a:t>JEditorPane</a:t>
            </a:r>
            <a:r>
              <a:rPr lang="en-US" b="1" dirty="0"/>
              <a:t>();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>
                <a:latin typeface="Rockwell" panose="02060603020205020403" pitchFamily="18" charset="0"/>
              </a:rPr>
              <a:t>Métodos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561913"/>
              </p:ext>
            </p:extLst>
          </p:nvPr>
        </p:nvGraphicFramePr>
        <p:xfrm>
          <a:off x="1141413" y="1769165"/>
          <a:ext cx="9906000" cy="473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AB99E4-97BA-47C3-81C2-BBC5B151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873"/>
            <a:ext cx="12192000" cy="68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18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purl.org/dc/elements/1.1/"/>
    <ds:schemaRef ds:uri="71af3243-3dd4-4a8d-8c0d-dd76da1f02a5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104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Rockwell</vt:lpstr>
      <vt:lpstr>Tahoma</vt:lpstr>
      <vt:lpstr>Tw Cen MT</vt:lpstr>
      <vt:lpstr>Circuit</vt:lpstr>
      <vt:lpstr>&lt;JEditorPane&gt;</vt:lpstr>
      <vt:lpstr>JEditorPane</vt:lpstr>
      <vt:lpstr>Métodos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2020-03-24T04:15:46Z</dcterms:created>
  <dcterms:modified xsi:type="dcterms:W3CDTF">2020-03-24T04:34:37Z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